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10160000" cy="8026400"/>
  <p:notesSz cx="6858000" cy="9144000"/>
  <p:embeddedFontLst>
    <p:embeddedFont>
      <p:font typeface="Calibri" pitchFamily="34" charset="0"/>
      <p:regular r:id="rId7"/>
      <p:bold r:id="rId8"/>
      <p:italic r:id="rId9"/>
      <p:boldItalic r:id="rId10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2.fntdata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font" Target="fonts/font1.fntdata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font" Target="fonts/font4.fntdata"/><Relationship Id="rId4" Type="http://schemas.openxmlformats.org/officeDocument/2006/relationships/slide" Target="slides/slide3.xml"/><Relationship Id="rId9" Type="http://schemas.openxmlformats.org/officeDocument/2006/relationships/font" Target="fonts/font3.fntdata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2493388"/>
            <a:ext cx="8636000" cy="1720474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548293"/>
            <a:ext cx="7112000" cy="2051191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6CC12E-2CDC-4D65-BEF0-D77D785AB029}" type="datetimeFigureOut">
              <a:rPr lang="en-US" smtClean="0"/>
              <a:t>12/18/2013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B6E9E7-5917-4380-93D8-32723446713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6CC12E-2CDC-4D65-BEF0-D77D785AB029}" type="datetimeFigureOut">
              <a:rPr lang="en-US" smtClean="0"/>
              <a:t>12/18/2013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B6E9E7-5917-4380-93D8-32723446713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6000" y="321430"/>
            <a:ext cx="2286000" cy="6848451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1" y="321430"/>
            <a:ext cx="6688667" cy="6848451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6CC12E-2CDC-4D65-BEF0-D77D785AB029}" type="datetimeFigureOut">
              <a:rPr lang="en-US" smtClean="0"/>
              <a:t>12/18/2013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B6E9E7-5917-4380-93D8-32723446713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6CC12E-2CDC-4D65-BEF0-D77D785AB029}" type="datetimeFigureOut">
              <a:rPr lang="en-US" smtClean="0"/>
              <a:t>12/18/2013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B6E9E7-5917-4380-93D8-32723446713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2570" y="5157707"/>
            <a:ext cx="8636000" cy="1594132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02570" y="3401932"/>
            <a:ext cx="8636000" cy="1755774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6CC12E-2CDC-4D65-BEF0-D77D785AB029}" type="datetimeFigureOut">
              <a:rPr lang="en-US" smtClean="0"/>
              <a:t>12/18/2013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B6E9E7-5917-4380-93D8-32723446713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0" y="1872828"/>
            <a:ext cx="4487333" cy="529705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64667" y="1872828"/>
            <a:ext cx="4487333" cy="529705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6CC12E-2CDC-4D65-BEF0-D77D785AB029}" type="datetimeFigureOut">
              <a:rPr lang="en-US" smtClean="0"/>
              <a:t>12/18/2013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B6E9E7-5917-4380-93D8-32723446713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96651"/>
            <a:ext cx="4489098" cy="748758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000" y="2545409"/>
            <a:ext cx="4489098" cy="462447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61141" y="1796651"/>
            <a:ext cx="4490861" cy="748758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61141" y="2545409"/>
            <a:ext cx="4490861" cy="462447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6CC12E-2CDC-4D65-BEF0-D77D785AB029}" type="datetimeFigureOut">
              <a:rPr lang="en-US" smtClean="0"/>
              <a:t>12/18/2013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B6E9E7-5917-4380-93D8-32723446713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6CC12E-2CDC-4D65-BEF0-D77D785AB029}" type="datetimeFigureOut">
              <a:rPr lang="en-US" smtClean="0"/>
              <a:t>12/18/2013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B6E9E7-5917-4380-93D8-32723446713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6CC12E-2CDC-4D65-BEF0-D77D785AB029}" type="datetimeFigureOut">
              <a:rPr lang="en-US" smtClean="0"/>
              <a:t>12/18/2013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B6E9E7-5917-4380-93D8-32723446713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319570"/>
            <a:ext cx="3342570" cy="136002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72278" y="319571"/>
            <a:ext cx="5679722" cy="685031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1679600"/>
            <a:ext cx="3342570" cy="549028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6CC12E-2CDC-4D65-BEF0-D77D785AB029}" type="datetimeFigureOut">
              <a:rPr lang="en-US" smtClean="0"/>
              <a:t>12/18/2013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B6E9E7-5917-4380-93D8-32723446713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91431" y="5618480"/>
            <a:ext cx="6096000" cy="663293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91431" y="717174"/>
            <a:ext cx="6096000" cy="481584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91431" y="6281773"/>
            <a:ext cx="6096000" cy="94198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6CC12E-2CDC-4D65-BEF0-D77D785AB029}" type="datetimeFigureOut">
              <a:rPr lang="en-US" smtClean="0"/>
              <a:t>12/18/2013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B6E9E7-5917-4380-93D8-32723446713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8000" y="321428"/>
            <a:ext cx="9144000" cy="133773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872828"/>
            <a:ext cx="9144000" cy="529705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08001" y="7439286"/>
            <a:ext cx="2370667" cy="4273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6CC12E-2CDC-4D65-BEF0-D77D785AB029}" type="datetimeFigureOut">
              <a:rPr lang="en-US" smtClean="0"/>
              <a:t>12/18/2013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71335" y="7439286"/>
            <a:ext cx="3217333" cy="4273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81334" y="7439286"/>
            <a:ext cx="2370667" cy="4273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B6E9E7-5917-4380-93D8-327234467131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2165211" y="406921"/>
            <a:ext cx="4804655" cy="858878"/>
            <a:chOff x="2165211" y="406921"/>
            <a:chExt cx="4804655" cy="858878"/>
          </a:xfrm>
        </p:grpSpPr>
        <p:sp>
          <p:nvSpPr>
            <p:cNvPr id="2" name="Freeform 1"/>
            <p:cNvSpPr/>
            <p:nvPr/>
          </p:nvSpPr>
          <p:spPr>
            <a:xfrm>
              <a:off x="2165211" y="406921"/>
              <a:ext cx="367944" cy="610527"/>
            </a:xfrm>
            <a:custGeom>
              <a:avLst/>
              <a:gdLst/>
              <a:ahLst/>
              <a:cxnLst/>
              <a:rect l="0" t="0" r="0" b="0"/>
              <a:pathLst>
                <a:path w="367944" h="610527">
                  <a:moveTo>
                    <a:pt x="330042" y="45804"/>
                  </a:moveTo>
                  <a:lnTo>
                    <a:pt x="313275" y="34626"/>
                  </a:lnTo>
                  <a:lnTo>
                    <a:pt x="280491" y="27674"/>
                  </a:lnTo>
                  <a:lnTo>
                    <a:pt x="219086" y="25325"/>
                  </a:lnTo>
                  <a:lnTo>
                    <a:pt x="169135" y="24918"/>
                  </a:lnTo>
                  <a:lnTo>
                    <a:pt x="109742" y="21661"/>
                  </a:lnTo>
                  <a:lnTo>
                    <a:pt x="52950" y="10099"/>
                  </a:lnTo>
                  <a:lnTo>
                    <a:pt x="16314" y="0"/>
                  </a:lnTo>
                  <a:lnTo>
                    <a:pt x="8586" y="2400"/>
                  </a:lnTo>
                  <a:lnTo>
                    <a:pt x="3434" y="8679"/>
                  </a:lnTo>
                  <a:lnTo>
                    <a:pt x="0" y="17544"/>
                  </a:lnTo>
                  <a:lnTo>
                    <a:pt x="755" y="52379"/>
                  </a:lnTo>
                  <a:lnTo>
                    <a:pt x="11491" y="107241"/>
                  </a:lnTo>
                  <a:lnTo>
                    <a:pt x="20278" y="156164"/>
                  </a:lnTo>
                  <a:lnTo>
                    <a:pt x="22231" y="206535"/>
                  </a:lnTo>
                  <a:lnTo>
                    <a:pt x="13004" y="262950"/>
                  </a:lnTo>
                  <a:lnTo>
                    <a:pt x="9889" y="274796"/>
                  </a:lnTo>
                  <a:lnTo>
                    <a:pt x="10152" y="279184"/>
                  </a:lnTo>
                  <a:lnTo>
                    <a:pt x="12667" y="278599"/>
                  </a:lnTo>
                  <a:lnTo>
                    <a:pt x="24040" y="269761"/>
                  </a:lnTo>
                  <a:lnTo>
                    <a:pt x="82628" y="243868"/>
                  </a:lnTo>
                  <a:lnTo>
                    <a:pt x="129093" y="243440"/>
                  </a:lnTo>
                  <a:lnTo>
                    <a:pt x="188790" y="254945"/>
                  </a:lnTo>
                  <a:lnTo>
                    <a:pt x="245642" y="278535"/>
                  </a:lnTo>
                  <a:lnTo>
                    <a:pt x="272644" y="294299"/>
                  </a:lnTo>
                  <a:lnTo>
                    <a:pt x="329416" y="355937"/>
                  </a:lnTo>
                  <a:lnTo>
                    <a:pt x="355222" y="409878"/>
                  </a:lnTo>
                  <a:lnTo>
                    <a:pt x="366619" y="446916"/>
                  </a:lnTo>
                  <a:lnTo>
                    <a:pt x="367943" y="507528"/>
                  </a:lnTo>
                  <a:lnTo>
                    <a:pt x="360925" y="535284"/>
                  </a:lnTo>
                  <a:lnTo>
                    <a:pt x="346108" y="559318"/>
                  </a:lnTo>
                  <a:lnTo>
                    <a:pt x="324704" y="575460"/>
                  </a:lnTo>
                  <a:lnTo>
                    <a:pt x="265215" y="605410"/>
                  </a:lnTo>
                  <a:lnTo>
                    <a:pt x="219847" y="610526"/>
                  </a:lnTo>
                  <a:lnTo>
                    <a:pt x="162003" y="602367"/>
                  </a:lnTo>
                  <a:lnTo>
                    <a:pt x="134865" y="593812"/>
                  </a:lnTo>
                  <a:lnTo>
                    <a:pt x="77359" y="561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653181" y="937036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0" y="10528"/>
                  </a:moveTo>
                  <a:lnTo>
                    <a:pt x="10528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2916393" y="481011"/>
              <a:ext cx="421141" cy="472736"/>
            </a:xfrm>
            <a:custGeom>
              <a:avLst/>
              <a:gdLst/>
              <a:ahLst/>
              <a:cxnLst/>
              <a:rect l="0" t="0" r="0" b="0"/>
              <a:pathLst>
                <a:path w="421141" h="472736">
                  <a:moveTo>
                    <a:pt x="0" y="87527"/>
                  </a:moveTo>
                  <a:lnTo>
                    <a:pt x="9576" y="56245"/>
                  </a:lnTo>
                  <a:lnTo>
                    <a:pt x="39404" y="17839"/>
                  </a:lnTo>
                  <a:lnTo>
                    <a:pt x="65488" y="2018"/>
                  </a:lnTo>
                  <a:lnTo>
                    <a:pt x="91497" y="0"/>
                  </a:lnTo>
                  <a:lnTo>
                    <a:pt x="120214" y="4173"/>
                  </a:lnTo>
                  <a:lnTo>
                    <a:pt x="144676" y="13826"/>
                  </a:lnTo>
                  <a:lnTo>
                    <a:pt x="204897" y="62542"/>
                  </a:lnTo>
                  <a:lnTo>
                    <a:pt x="237526" y="99360"/>
                  </a:lnTo>
                  <a:lnTo>
                    <a:pt x="271597" y="155752"/>
                  </a:lnTo>
                  <a:lnTo>
                    <a:pt x="278637" y="177121"/>
                  </a:lnTo>
                  <a:lnTo>
                    <a:pt x="288746" y="240146"/>
                  </a:lnTo>
                  <a:lnTo>
                    <a:pt x="292109" y="282480"/>
                  </a:lnTo>
                  <a:lnTo>
                    <a:pt x="291263" y="322742"/>
                  </a:lnTo>
                  <a:lnTo>
                    <a:pt x="270922" y="381642"/>
                  </a:lnTo>
                  <a:lnTo>
                    <a:pt x="232989" y="431758"/>
                  </a:lnTo>
                  <a:lnTo>
                    <a:pt x="198231" y="462410"/>
                  </a:lnTo>
                  <a:lnTo>
                    <a:pt x="175060" y="470561"/>
                  </a:lnTo>
                  <a:lnTo>
                    <a:pt x="162331" y="472735"/>
                  </a:lnTo>
                  <a:lnTo>
                    <a:pt x="138828" y="468911"/>
                  </a:lnTo>
                  <a:lnTo>
                    <a:pt x="108985" y="453604"/>
                  </a:lnTo>
                  <a:lnTo>
                    <a:pt x="94061" y="439741"/>
                  </a:lnTo>
                  <a:lnTo>
                    <a:pt x="83529" y="421881"/>
                  </a:lnTo>
                  <a:lnTo>
                    <a:pt x="81188" y="396006"/>
                  </a:lnTo>
                  <a:lnTo>
                    <a:pt x="85217" y="368519"/>
                  </a:lnTo>
                  <a:lnTo>
                    <a:pt x="94806" y="348503"/>
                  </a:lnTo>
                  <a:lnTo>
                    <a:pt x="102979" y="342230"/>
                  </a:lnTo>
                  <a:lnTo>
                    <a:pt x="124537" y="335259"/>
                  </a:lnTo>
                  <a:lnTo>
                    <a:pt x="177675" y="331954"/>
                  </a:lnTo>
                  <a:lnTo>
                    <a:pt x="237045" y="335114"/>
                  </a:lnTo>
                  <a:lnTo>
                    <a:pt x="278466" y="334412"/>
                  </a:lnTo>
                  <a:lnTo>
                    <a:pt x="339275" y="344655"/>
                  </a:lnTo>
                  <a:lnTo>
                    <a:pt x="401102" y="369725"/>
                  </a:lnTo>
                  <a:lnTo>
                    <a:pt x="421140" y="38232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3632331" y="684352"/>
              <a:ext cx="105286" cy="34849"/>
            </a:xfrm>
            <a:custGeom>
              <a:avLst/>
              <a:gdLst/>
              <a:ahLst/>
              <a:cxnLst/>
              <a:rect l="0" t="0" r="0" b="0"/>
              <a:pathLst>
                <a:path w="105286" h="34849">
                  <a:moveTo>
                    <a:pt x="105285" y="0"/>
                  </a:moveTo>
                  <a:lnTo>
                    <a:pt x="99696" y="16767"/>
                  </a:lnTo>
                  <a:lnTo>
                    <a:pt x="87593" y="28119"/>
                  </a:lnTo>
                  <a:lnTo>
                    <a:pt x="79453" y="32784"/>
                  </a:lnTo>
                  <a:lnTo>
                    <a:pt x="61048" y="34848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4000829" y="416039"/>
              <a:ext cx="326384" cy="542055"/>
            </a:xfrm>
            <a:custGeom>
              <a:avLst/>
              <a:gdLst/>
              <a:ahLst/>
              <a:cxnLst/>
              <a:rect l="0" t="0" r="0" b="0"/>
              <a:pathLst>
                <a:path w="326384" h="542055">
                  <a:moveTo>
                    <a:pt x="0" y="531525"/>
                  </a:moveTo>
                  <a:lnTo>
                    <a:pt x="11178" y="520347"/>
                  </a:lnTo>
                  <a:lnTo>
                    <a:pt x="16666" y="502381"/>
                  </a:lnTo>
                  <a:lnTo>
                    <a:pt x="28884" y="440383"/>
                  </a:lnTo>
                  <a:lnTo>
                    <a:pt x="39154" y="389130"/>
                  </a:lnTo>
                  <a:lnTo>
                    <a:pt x="47118" y="334552"/>
                  </a:lnTo>
                  <a:lnTo>
                    <a:pt x="59956" y="271995"/>
                  </a:lnTo>
                  <a:lnTo>
                    <a:pt x="70277" y="214812"/>
                  </a:lnTo>
                  <a:lnTo>
                    <a:pt x="80744" y="160304"/>
                  </a:lnTo>
                  <a:lnTo>
                    <a:pt x="91254" y="108278"/>
                  </a:lnTo>
                  <a:lnTo>
                    <a:pt x="105286" y="51304"/>
                  </a:lnTo>
                  <a:lnTo>
                    <a:pt x="119323" y="5908"/>
                  </a:lnTo>
                  <a:lnTo>
                    <a:pt x="125172" y="960"/>
                  </a:lnTo>
                  <a:lnTo>
                    <a:pt x="132581" y="0"/>
                  </a:lnTo>
                  <a:lnTo>
                    <a:pt x="141030" y="1700"/>
                  </a:lnTo>
                  <a:lnTo>
                    <a:pt x="147832" y="6343"/>
                  </a:lnTo>
                  <a:lnTo>
                    <a:pt x="170274" y="42131"/>
                  </a:lnTo>
                  <a:lnTo>
                    <a:pt x="196891" y="105092"/>
                  </a:lnTo>
                  <a:lnTo>
                    <a:pt x="228554" y="166259"/>
                  </a:lnTo>
                  <a:lnTo>
                    <a:pt x="248770" y="225238"/>
                  </a:lnTo>
                  <a:lnTo>
                    <a:pt x="266668" y="284304"/>
                  </a:lnTo>
                  <a:lnTo>
                    <a:pt x="281142" y="344465"/>
                  </a:lnTo>
                  <a:lnTo>
                    <a:pt x="289582" y="387972"/>
                  </a:lnTo>
                  <a:lnTo>
                    <a:pt x="303781" y="437908"/>
                  </a:lnTo>
                  <a:lnTo>
                    <a:pt x="319059" y="496006"/>
                  </a:lnTo>
                  <a:lnTo>
                    <a:pt x="326383" y="54205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4064000" y="726466"/>
              <a:ext cx="200042" cy="31586"/>
            </a:xfrm>
            <a:custGeom>
              <a:avLst/>
              <a:gdLst/>
              <a:ahLst/>
              <a:cxnLst/>
              <a:rect l="0" t="0" r="0" b="0"/>
              <a:pathLst>
                <a:path w="200042" h="31586">
                  <a:moveTo>
                    <a:pt x="200041" y="0"/>
                  </a:moveTo>
                  <a:lnTo>
                    <a:pt x="188863" y="11178"/>
                  </a:lnTo>
                  <a:lnTo>
                    <a:pt x="167777" y="13547"/>
                  </a:lnTo>
                  <a:lnTo>
                    <a:pt x="112170" y="11125"/>
                  </a:lnTo>
                  <a:lnTo>
                    <a:pt x="57295" y="12986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4450810" y="452328"/>
              <a:ext cx="170926" cy="536878"/>
            </a:xfrm>
            <a:custGeom>
              <a:avLst/>
              <a:gdLst/>
              <a:ahLst/>
              <a:cxnLst/>
              <a:rect l="0" t="0" r="0" b="0"/>
              <a:pathLst>
                <a:path w="170926" h="536878">
                  <a:moveTo>
                    <a:pt x="118557" y="389951"/>
                  </a:moveTo>
                  <a:lnTo>
                    <a:pt x="115438" y="347260"/>
                  </a:lnTo>
                  <a:lnTo>
                    <a:pt x="103903" y="305609"/>
                  </a:lnTo>
                  <a:lnTo>
                    <a:pt x="98260" y="299798"/>
                  </a:lnTo>
                  <a:lnTo>
                    <a:pt x="90988" y="297094"/>
                  </a:lnTo>
                  <a:lnTo>
                    <a:pt x="82630" y="296461"/>
                  </a:lnTo>
                  <a:lnTo>
                    <a:pt x="63985" y="305116"/>
                  </a:lnTo>
                  <a:lnTo>
                    <a:pt x="36877" y="329720"/>
                  </a:lnTo>
                  <a:lnTo>
                    <a:pt x="17147" y="359237"/>
                  </a:lnTo>
                  <a:lnTo>
                    <a:pt x="0" y="411830"/>
                  </a:lnTo>
                  <a:lnTo>
                    <a:pt x="111" y="455836"/>
                  </a:lnTo>
                  <a:lnTo>
                    <a:pt x="11799" y="510287"/>
                  </a:lnTo>
                  <a:lnTo>
                    <a:pt x="22756" y="529611"/>
                  </a:lnTo>
                  <a:lnTo>
                    <a:pt x="31293" y="534531"/>
                  </a:lnTo>
                  <a:lnTo>
                    <a:pt x="53257" y="536877"/>
                  </a:lnTo>
                  <a:lnTo>
                    <a:pt x="63326" y="533525"/>
                  </a:lnTo>
                  <a:lnTo>
                    <a:pt x="80752" y="520442"/>
                  </a:lnTo>
                  <a:lnTo>
                    <a:pt x="103717" y="487757"/>
                  </a:lnTo>
                  <a:lnTo>
                    <a:pt x="124032" y="428725"/>
                  </a:lnTo>
                  <a:lnTo>
                    <a:pt x="142921" y="369841"/>
                  </a:lnTo>
                  <a:lnTo>
                    <a:pt x="157122" y="322288"/>
                  </a:lnTo>
                  <a:lnTo>
                    <a:pt x="166509" y="261628"/>
                  </a:lnTo>
                  <a:lnTo>
                    <a:pt x="169115" y="215546"/>
                  </a:lnTo>
                  <a:lnTo>
                    <a:pt x="170273" y="170888"/>
                  </a:lnTo>
                  <a:lnTo>
                    <a:pt x="170925" y="109404"/>
                  </a:lnTo>
                  <a:lnTo>
                    <a:pt x="167999" y="57262"/>
                  </a:lnTo>
                  <a:lnTo>
                    <a:pt x="156530" y="3311"/>
                  </a:lnTo>
                  <a:lnTo>
                    <a:pt x="152061" y="0"/>
                  </a:lnTo>
                  <a:lnTo>
                    <a:pt x="146743" y="2472"/>
                  </a:lnTo>
                  <a:lnTo>
                    <a:pt x="140857" y="8799"/>
                  </a:lnTo>
                  <a:lnTo>
                    <a:pt x="134317" y="28308"/>
                  </a:lnTo>
                  <a:lnTo>
                    <a:pt x="122539" y="87651"/>
                  </a:lnTo>
                  <a:lnTo>
                    <a:pt x="119737" y="141283"/>
                  </a:lnTo>
                  <a:lnTo>
                    <a:pt x="118907" y="200458"/>
                  </a:lnTo>
                  <a:lnTo>
                    <a:pt x="119831" y="255556"/>
                  </a:lnTo>
                  <a:lnTo>
                    <a:pt x="126993" y="308926"/>
                  </a:lnTo>
                  <a:lnTo>
                    <a:pt x="136525" y="360615"/>
                  </a:lnTo>
                  <a:lnTo>
                    <a:pt x="150226" y="414355"/>
                  </a:lnTo>
                  <a:lnTo>
                    <a:pt x="160672" y="44259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4724057" y="431086"/>
              <a:ext cx="253278" cy="532206"/>
            </a:xfrm>
            <a:custGeom>
              <a:avLst/>
              <a:gdLst/>
              <a:ahLst/>
              <a:cxnLst/>
              <a:rect l="0" t="0" r="0" b="0"/>
              <a:pathLst>
                <a:path w="253278" h="532206">
                  <a:moveTo>
                    <a:pt x="140108" y="421722"/>
                  </a:moveTo>
                  <a:lnTo>
                    <a:pt x="140108" y="399365"/>
                  </a:lnTo>
                  <a:lnTo>
                    <a:pt x="128930" y="368694"/>
                  </a:lnTo>
                  <a:lnTo>
                    <a:pt x="114083" y="354090"/>
                  </a:lnTo>
                  <a:lnTo>
                    <a:pt x="105211" y="348558"/>
                  </a:lnTo>
                  <a:lnTo>
                    <a:pt x="82874" y="345531"/>
                  </a:lnTo>
                  <a:lnTo>
                    <a:pt x="59689" y="349255"/>
                  </a:lnTo>
                  <a:lnTo>
                    <a:pt x="41585" y="358709"/>
                  </a:lnTo>
                  <a:lnTo>
                    <a:pt x="18239" y="382774"/>
                  </a:lnTo>
                  <a:lnTo>
                    <a:pt x="2094" y="412132"/>
                  </a:lnTo>
                  <a:lnTo>
                    <a:pt x="0" y="435787"/>
                  </a:lnTo>
                  <a:lnTo>
                    <a:pt x="8188" y="489101"/>
                  </a:lnTo>
                  <a:lnTo>
                    <a:pt x="23292" y="519545"/>
                  </a:lnTo>
                  <a:lnTo>
                    <a:pt x="31815" y="525542"/>
                  </a:lnTo>
                  <a:lnTo>
                    <a:pt x="53764" y="532205"/>
                  </a:lnTo>
                  <a:lnTo>
                    <a:pt x="63828" y="531642"/>
                  </a:lnTo>
                  <a:lnTo>
                    <a:pt x="81250" y="524778"/>
                  </a:lnTo>
                  <a:lnTo>
                    <a:pt x="118734" y="492901"/>
                  </a:lnTo>
                  <a:lnTo>
                    <a:pt x="164339" y="429689"/>
                  </a:lnTo>
                  <a:lnTo>
                    <a:pt x="189565" y="373426"/>
                  </a:lnTo>
                  <a:lnTo>
                    <a:pt x="206160" y="322235"/>
                  </a:lnTo>
                  <a:lnTo>
                    <a:pt x="222720" y="264212"/>
                  </a:lnTo>
                  <a:lnTo>
                    <a:pt x="236856" y="200747"/>
                  </a:lnTo>
                  <a:lnTo>
                    <a:pt x="250943" y="138127"/>
                  </a:lnTo>
                  <a:lnTo>
                    <a:pt x="253277" y="83060"/>
                  </a:lnTo>
                  <a:lnTo>
                    <a:pt x="247079" y="31519"/>
                  </a:lnTo>
                  <a:lnTo>
                    <a:pt x="241074" y="4973"/>
                  </a:lnTo>
                  <a:lnTo>
                    <a:pt x="236665" y="0"/>
                  </a:lnTo>
                  <a:lnTo>
                    <a:pt x="231385" y="194"/>
                  </a:lnTo>
                  <a:lnTo>
                    <a:pt x="225526" y="3833"/>
                  </a:lnTo>
                  <a:lnTo>
                    <a:pt x="215897" y="17235"/>
                  </a:lnTo>
                  <a:lnTo>
                    <a:pt x="200183" y="60023"/>
                  </a:lnTo>
                  <a:lnTo>
                    <a:pt x="194219" y="123111"/>
                  </a:lnTo>
                  <a:lnTo>
                    <a:pt x="193186" y="179217"/>
                  </a:lnTo>
                  <a:lnTo>
                    <a:pt x="192880" y="228856"/>
                  </a:lnTo>
                  <a:lnTo>
                    <a:pt x="192789" y="285807"/>
                  </a:lnTo>
                  <a:lnTo>
                    <a:pt x="193932" y="340247"/>
                  </a:lnTo>
                  <a:lnTo>
                    <a:pt x="201160" y="391082"/>
                  </a:lnTo>
                  <a:lnTo>
                    <a:pt x="210963" y="444005"/>
                  </a:lnTo>
                  <a:lnTo>
                    <a:pt x="213808" y="48489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5074735" y="831751"/>
              <a:ext cx="10530" cy="105286"/>
            </a:xfrm>
            <a:custGeom>
              <a:avLst/>
              <a:gdLst/>
              <a:ahLst/>
              <a:cxnLst/>
              <a:rect l="0" t="0" r="0" b="0"/>
              <a:pathLst>
                <a:path w="10530" h="105286">
                  <a:moveTo>
                    <a:pt x="10529" y="0"/>
                  </a:moveTo>
                  <a:lnTo>
                    <a:pt x="10529" y="58617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5085264" y="673823"/>
              <a:ext cx="1" cy="31587"/>
            </a:xfrm>
            <a:custGeom>
              <a:avLst/>
              <a:gdLst/>
              <a:ahLst/>
              <a:cxnLst/>
              <a:rect l="0" t="0" r="0" b="0"/>
              <a:pathLst>
                <a:path w="1" h="31587">
                  <a:moveTo>
                    <a:pt x="0" y="31586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5201077" y="736836"/>
              <a:ext cx="200043" cy="242315"/>
            </a:xfrm>
            <a:custGeom>
              <a:avLst/>
              <a:gdLst/>
              <a:ahLst/>
              <a:cxnLst/>
              <a:rect l="0" t="0" r="0" b="0"/>
              <a:pathLst>
                <a:path w="200043" h="242315">
                  <a:moveTo>
                    <a:pt x="0" y="105443"/>
                  </a:moveTo>
                  <a:lnTo>
                    <a:pt x="0" y="164060"/>
                  </a:lnTo>
                  <a:lnTo>
                    <a:pt x="1170" y="167918"/>
                  </a:lnTo>
                  <a:lnTo>
                    <a:pt x="3120" y="165810"/>
                  </a:lnTo>
                  <a:lnTo>
                    <a:pt x="7236" y="150991"/>
                  </a:lnTo>
                  <a:lnTo>
                    <a:pt x="15684" y="95598"/>
                  </a:lnTo>
                  <a:lnTo>
                    <a:pt x="34922" y="42362"/>
                  </a:lnTo>
                  <a:lnTo>
                    <a:pt x="48277" y="22425"/>
                  </a:lnTo>
                  <a:lnTo>
                    <a:pt x="65910" y="5765"/>
                  </a:lnTo>
                  <a:lnTo>
                    <a:pt x="75526" y="1557"/>
                  </a:lnTo>
                  <a:lnTo>
                    <a:pt x="95568" y="0"/>
                  </a:lnTo>
                  <a:lnTo>
                    <a:pt x="104656" y="3562"/>
                  </a:lnTo>
                  <a:lnTo>
                    <a:pt x="120993" y="16879"/>
                  </a:lnTo>
                  <a:lnTo>
                    <a:pt x="157686" y="75598"/>
                  </a:lnTo>
                  <a:lnTo>
                    <a:pt x="180367" y="130354"/>
                  </a:lnTo>
                  <a:lnTo>
                    <a:pt x="196642" y="191912"/>
                  </a:lnTo>
                  <a:lnTo>
                    <a:pt x="200042" y="2423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5443233" y="765389"/>
              <a:ext cx="298144" cy="500410"/>
            </a:xfrm>
            <a:custGeom>
              <a:avLst/>
              <a:gdLst/>
              <a:ahLst/>
              <a:cxnLst/>
              <a:rect l="0" t="0" r="0" b="0"/>
              <a:pathLst>
                <a:path w="298144" h="500410">
                  <a:moveTo>
                    <a:pt x="210570" y="129533"/>
                  </a:moveTo>
                  <a:lnTo>
                    <a:pt x="216159" y="112765"/>
                  </a:lnTo>
                  <a:lnTo>
                    <a:pt x="214046" y="74392"/>
                  </a:lnTo>
                  <a:lnTo>
                    <a:pt x="205876" y="51993"/>
                  </a:lnTo>
                  <a:lnTo>
                    <a:pt x="181567" y="18550"/>
                  </a:lnTo>
                  <a:lnTo>
                    <a:pt x="155573" y="2153"/>
                  </a:lnTo>
                  <a:lnTo>
                    <a:pt x="132705" y="0"/>
                  </a:lnTo>
                  <a:lnTo>
                    <a:pt x="109283" y="4112"/>
                  </a:lnTo>
                  <a:lnTo>
                    <a:pt x="91074" y="13739"/>
                  </a:lnTo>
                  <a:lnTo>
                    <a:pt x="67669" y="37902"/>
                  </a:lnTo>
                  <a:lnTo>
                    <a:pt x="59321" y="66581"/>
                  </a:lnTo>
                  <a:lnTo>
                    <a:pt x="57741" y="115950"/>
                  </a:lnTo>
                  <a:lnTo>
                    <a:pt x="63097" y="143383"/>
                  </a:lnTo>
                  <a:lnTo>
                    <a:pt x="79267" y="171981"/>
                  </a:lnTo>
                  <a:lnTo>
                    <a:pt x="92162" y="187783"/>
                  </a:lnTo>
                  <a:lnTo>
                    <a:pt x="101216" y="190593"/>
                  </a:lnTo>
                  <a:lnTo>
                    <a:pt x="135145" y="184540"/>
                  </a:lnTo>
                  <a:lnTo>
                    <a:pt x="166775" y="173647"/>
                  </a:lnTo>
                  <a:lnTo>
                    <a:pt x="183697" y="162397"/>
                  </a:lnTo>
                  <a:lnTo>
                    <a:pt x="206377" y="131732"/>
                  </a:lnTo>
                  <a:lnTo>
                    <a:pt x="211284" y="129829"/>
                  </a:lnTo>
                  <a:lnTo>
                    <a:pt x="214556" y="134409"/>
                  </a:lnTo>
                  <a:lnTo>
                    <a:pt x="225395" y="183789"/>
                  </a:lnTo>
                  <a:lnTo>
                    <a:pt x="240959" y="238415"/>
                  </a:lnTo>
                  <a:lnTo>
                    <a:pt x="260389" y="293466"/>
                  </a:lnTo>
                  <a:lnTo>
                    <a:pt x="279509" y="347658"/>
                  </a:lnTo>
                  <a:lnTo>
                    <a:pt x="298143" y="408471"/>
                  </a:lnTo>
                  <a:lnTo>
                    <a:pt x="297609" y="443808"/>
                  </a:lnTo>
                  <a:lnTo>
                    <a:pt x="284453" y="476505"/>
                  </a:lnTo>
                  <a:lnTo>
                    <a:pt x="269143" y="491583"/>
                  </a:lnTo>
                  <a:lnTo>
                    <a:pt x="260147" y="497242"/>
                  </a:lnTo>
                  <a:lnTo>
                    <a:pt x="234554" y="500409"/>
                  </a:lnTo>
                  <a:lnTo>
                    <a:pt x="187261" y="495616"/>
                  </a:lnTo>
                  <a:lnTo>
                    <a:pt x="136203" y="486786"/>
                  </a:lnTo>
                  <a:lnTo>
                    <a:pt x="90269" y="473642"/>
                  </a:lnTo>
                  <a:lnTo>
                    <a:pt x="77727" y="467733"/>
                  </a:lnTo>
                  <a:lnTo>
                    <a:pt x="51313" y="464288"/>
                  </a:lnTo>
                  <a:lnTo>
                    <a:pt x="0" y="46644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6130133" y="694317"/>
              <a:ext cx="302780" cy="316419"/>
            </a:xfrm>
            <a:custGeom>
              <a:avLst/>
              <a:gdLst/>
              <a:ahLst/>
              <a:cxnLst/>
              <a:rect l="0" t="0" r="0" b="0"/>
              <a:pathLst>
                <a:path w="302780" h="316419">
                  <a:moveTo>
                    <a:pt x="176437" y="169019"/>
                  </a:moveTo>
                  <a:lnTo>
                    <a:pt x="182026" y="152252"/>
                  </a:lnTo>
                  <a:lnTo>
                    <a:pt x="181651" y="134661"/>
                  </a:lnTo>
                  <a:lnTo>
                    <a:pt x="175953" y="77191"/>
                  </a:lnTo>
                  <a:lnTo>
                    <a:pt x="167065" y="44715"/>
                  </a:lnTo>
                  <a:lnTo>
                    <a:pt x="137061" y="4803"/>
                  </a:lnTo>
                  <a:lnTo>
                    <a:pt x="127959" y="1050"/>
                  </a:lnTo>
                  <a:lnTo>
                    <a:pt x="105368" y="0"/>
                  </a:lnTo>
                  <a:lnTo>
                    <a:pt x="71932" y="11575"/>
                  </a:lnTo>
                  <a:lnTo>
                    <a:pt x="56681" y="26514"/>
                  </a:lnTo>
                  <a:lnTo>
                    <a:pt x="26497" y="85221"/>
                  </a:lnTo>
                  <a:lnTo>
                    <a:pt x="6050" y="126990"/>
                  </a:lnTo>
                  <a:lnTo>
                    <a:pt x="0" y="164105"/>
                  </a:lnTo>
                  <a:lnTo>
                    <a:pt x="6361" y="210163"/>
                  </a:lnTo>
                  <a:lnTo>
                    <a:pt x="16730" y="241261"/>
                  </a:lnTo>
                  <a:lnTo>
                    <a:pt x="27857" y="258059"/>
                  </a:lnTo>
                  <a:lnTo>
                    <a:pt x="36440" y="263474"/>
                  </a:lnTo>
                  <a:lnTo>
                    <a:pt x="58454" y="269491"/>
                  </a:lnTo>
                  <a:lnTo>
                    <a:pt x="68536" y="268756"/>
                  </a:lnTo>
                  <a:lnTo>
                    <a:pt x="85977" y="261700"/>
                  </a:lnTo>
                  <a:lnTo>
                    <a:pt x="123474" y="229701"/>
                  </a:lnTo>
                  <a:lnTo>
                    <a:pt x="151504" y="189584"/>
                  </a:lnTo>
                  <a:lnTo>
                    <a:pt x="168652" y="147865"/>
                  </a:lnTo>
                  <a:lnTo>
                    <a:pt x="171247" y="146728"/>
                  </a:lnTo>
                  <a:lnTo>
                    <a:pt x="185557" y="201113"/>
                  </a:lnTo>
                  <a:lnTo>
                    <a:pt x="209131" y="239700"/>
                  </a:lnTo>
                  <a:lnTo>
                    <a:pt x="271875" y="297264"/>
                  </a:lnTo>
                  <a:lnTo>
                    <a:pt x="302779" y="31641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6464497" y="752950"/>
              <a:ext cx="197733" cy="278843"/>
            </a:xfrm>
            <a:custGeom>
              <a:avLst/>
              <a:gdLst/>
              <a:ahLst/>
              <a:cxnLst/>
              <a:rect l="0" t="0" r="0" b="0"/>
              <a:pathLst>
                <a:path w="197733" h="278843">
                  <a:moveTo>
                    <a:pt x="0" y="57744"/>
                  </a:moveTo>
                  <a:lnTo>
                    <a:pt x="3119" y="111888"/>
                  </a:lnTo>
                  <a:lnTo>
                    <a:pt x="9065" y="172424"/>
                  </a:lnTo>
                  <a:lnTo>
                    <a:pt x="16305" y="216877"/>
                  </a:lnTo>
                  <a:lnTo>
                    <a:pt x="15550" y="216475"/>
                  </a:lnTo>
                  <a:lnTo>
                    <a:pt x="13876" y="212698"/>
                  </a:lnTo>
                  <a:lnTo>
                    <a:pt x="11190" y="164608"/>
                  </a:lnTo>
                  <a:lnTo>
                    <a:pt x="13778" y="101903"/>
                  </a:lnTo>
                  <a:lnTo>
                    <a:pt x="25208" y="44110"/>
                  </a:lnTo>
                  <a:lnTo>
                    <a:pt x="40874" y="12890"/>
                  </a:lnTo>
                  <a:lnTo>
                    <a:pt x="50647" y="6784"/>
                  </a:lnTo>
                  <a:lnTo>
                    <a:pt x="77102" y="0"/>
                  </a:lnTo>
                  <a:lnTo>
                    <a:pt x="98999" y="3224"/>
                  </a:lnTo>
                  <a:lnTo>
                    <a:pt x="117699" y="13626"/>
                  </a:lnTo>
                  <a:lnTo>
                    <a:pt x="155181" y="48899"/>
                  </a:lnTo>
                  <a:lnTo>
                    <a:pt x="169575" y="70191"/>
                  </a:lnTo>
                  <a:lnTo>
                    <a:pt x="188348" y="121987"/>
                  </a:lnTo>
                  <a:lnTo>
                    <a:pt x="197732" y="182868"/>
                  </a:lnTo>
                  <a:lnTo>
                    <a:pt x="193768" y="233898"/>
                  </a:lnTo>
                  <a:lnTo>
                    <a:pt x="189513" y="2788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6735550" y="501256"/>
              <a:ext cx="234316" cy="536181"/>
            </a:xfrm>
            <a:custGeom>
              <a:avLst/>
              <a:gdLst/>
              <a:ahLst/>
              <a:cxnLst/>
              <a:rect l="0" t="0" r="0" b="0"/>
              <a:pathLst>
                <a:path w="234316" h="536181">
                  <a:moveTo>
                    <a:pt x="160615" y="351552"/>
                  </a:moveTo>
                  <a:lnTo>
                    <a:pt x="143847" y="345963"/>
                  </a:lnTo>
                  <a:lnTo>
                    <a:pt x="129376" y="333860"/>
                  </a:lnTo>
                  <a:lnTo>
                    <a:pt x="122242" y="325719"/>
                  </a:lnTo>
                  <a:lnTo>
                    <a:pt x="101837" y="316674"/>
                  </a:lnTo>
                  <a:lnTo>
                    <a:pt x="89845" y="314262"/>
                  </a:lnTo>
                  <a:lnTo>
                    <a:pt x="78340" y="316163"/>
                  </a:lnTo>
                  <a:lnTo>
                    <a:pt x="46550" y="334437"/>
                  </a:lnTo>
                  <a:lnTo>
                    <a:pt x="22963" y="356359"/>
                  </a:lnTo>
                  <a:lnTo>
                    <a:pt x="12479" y="374745"/>
                  </a:lnTo>
                  <a:lnTo>
                    <a:pt x="0" y="421595"/>
                  </a:lnTo>
                  <a:lnTo>
                    <a:pt x="72" y="463162"/>
                  </a:lnTo>
                  <a:lnTo>
                    <a:pt x="7501" y="497705"/>
                  </a:lnTo>
                  <a:lnTo>
                    <a:pt x="22702" y="524578"/>
                  </a:lnTo>
                  <a:lnTo>
                    <a:pt x="31239" y="530074"/>
                  </a:lnTo>
                  <a:lnTo>
                    <a:pt x="53202" y="536180"/>
                  </a:lnTo>
                  <a:lnTo>
                    <a:pt x="75442" y="532655"/>
                  </a:lnTo>
                  <a:lnTo>
                    <a:pt x="95854" y="522119"/>
                  </a:lnTo>
                  <a:lnTo>
                    <a:pt x="142620" y="472692"/>
                  </a:lnTo>
                  <a:lnTo>
                    <a:pt x="172515" y="415655"/>
                  </a:lnTo>
                  <a:lnTo>
                    <a:pt x="184548" y="366646"/>
                  </a:lnTo>
                  <a:lnTo>
                    <a:pt x="195039" y="324725"/>
                  </a:lnTo>
                  <a:lnTo>
                    <a:pt x="206330" y="279967"/>
                  </a:lnTo>
                  <a:lnTo>
                    <a:pt x="215248" y="236678"/>
                  </a:lnTo>
                  <a:lnTo>
                    <a:pt x="219992" y="194042"/>
                  </a:lnTo>
                  <a:lnTo>
                    <a:pt x="225782" y="136816"/>
                  </a:lnTo>
                  <a:lnTo>
                    <a:pt x="228667" y="90225"/>
                  </a:lnTo>
                  <a:lnTo>
                    <a:pt x="225233" y="40545"/>
                  </a:lnTo>
                  <a:lnTo>
                    <a:pt x="224751" y="21381"/>
                  </a:lnTo>
                  <a:lnTo>
                    <a:pt x="220920" y="9776"/>
                  </a:lnTo>
                  <a:lnTo>
                    <a:pt x="214856" y="3208"/>
                  </a:lnTo>
                  <a:lnTo>
                    <a:pt x="207305" y="0"/>
                  </a:lnTo>
                  <a:lnTo>
                    <a:pt x="199931" y="3710"/>
                  </a:lnTo>
                  <a:lnTo>
                    <a:pt x="185498" y="23430"/>
                  </a:lnTo>
                  <a:lnTo>
                    <a:pt x="175397" y="73007"/>
                  </a:lnTo>
                  <a:lnTo>
                    <a:pt x="172404" y="132149"/>
                  </a:lnTo>
                  <a:lnTo>
                    <a:pt x="178628" y="190970"/>
                  </a:lnTo>
                  <a:lnTo>
                    <a:pt x="184191" y="252675"/>
                  </a:lnTo>
                  <a:lnTo>
                    <a:pt x="189828" y="305097"/>
                  </a:lnTo>
                  <a:lnTo>
                    <a:pt x="194617" y="359624"/>
                  </a:lnTo>
                  <a:lnTo>
                    <a:pt x="206565" y="418285"/>
                  </a:lnTo>
                  <a:lnTo>
                    <a:pt x="234315" y="47789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4" name="Group 43"/>
          <p:cNvGrpSpPr/>
          <p:nvPr/>
        </p:nvGrpSpPr>
        <p:grpSpPr>
          <a:xfrm>
            <a:off x="1651989" y="1610860"/>
            <a:ext cx="5495829" cy="810695"/>
            <a:chOff x="1651989" y="1610860"/>
            <a:chExt cx="5495829" cy="810695"/>
          </a:xfrm>
        </p:grpSpPr>
        <p:sp>
          <p:nvSpPr>
            <p:cNvPr id="18" name="Freeform 17"/>
            <p:cNvSpPr/>
            <p:nvPr/>
          </p:nvSpPr>
          <p:spPr>
            <a:xfrm>
              <a:off x="1651989" y="1772978"/>
              <a:ext cx="448533" cy="530071"/>
            </a:xfrm>
            <a:custGeom>
              <a:avLst/>
              <a:gdLst/>
              <a:ahLst/>
              <a:cxnLst/>
              <a:rect l="0" t="0" r="0" b="0"/>
              <a:pathLst>
                <a:path w="448533" h="530071">
                  <a:moveTo>
                    <a:pt x="337897" y="58980"/>
                  </a:moveTo>
                  <a:lnTo>
                    <a:pt x="332307" y="36623"/>
                  </a:lnTo>
                  <a:lnTo>
                    <a:pt x="325982" y="28868"/>
                  </a:lnTo>
                  <a:lnTo>
                    <a:pt x="295892" y="12363"/>
                  </a:lnTo>
                  <a:lnTo>
                    <a:pt x="261890" y="1234"/>
                  </a:lnTo>
                  <a:lnTo>
                    <a:pt x="199184" y="0"/>
                  </a:lnTo>
                  <a:lnTo>
                    <a:pt x="147838" y="7579"/>
                  </a:lnTo>
                  <a:lnTo>
                    <a:pt x="98699" y="20354"/>
                  </a:lnTo>
                  <a:lnTo>
                    <a:pt x="60743" y="38957"/>
                  </a:lnTo>
                  <a:lnTo>
                    <a:pt x="19469" y="74324"/>
                  </a:lnTo>
                  <a:lnTo>
                    <a:pt x="4911" y="92706"/>
                  </a:lnTo>
                  <a:lnTo>
                    <a:pt x="0" y="115693"/>
                  </a:lnTo>
                  <a:lnTo>
                    <a:pt x="2887" y="140338"/>
                  </a:lnTo>
                  <a:lnTo>
                    <a:pt x="11969" y="162990"/>
                  </a:lnTo>
                  <a:lnTo>
                    <a:pt x="26923" y="178516"/>
                  </a:lnTo>
                  <a:lnTo>
                    <a:pt x="58193" y="193834"/>
                  </a:lnTo>
                  <a:lnTo>
                    <a:pt x="116270" y="209490"/>
                  </a:lnTo>
                  <a:lnTo>
                    <a:pt x="166815" y="214710"/>
                  </a:lnTo>
                  <a:lnTo>
                    <a:pt x="224425" y="221845"/>
                  </a:lnTo>
                  <a:lnTo>
                    <a:pt x="274769" y="231369"/>
                  </a:lnTo>
                  <a:lnTo>
                    <a:pt x="324127" y="246237"/>
                  </a:lnTo>
                  <a:lnTo>
                    <a:pt x="370673" y="282786"/>
                  </a:lnTo>
                  <a:lnTo>
                    <a:pt x="417897" y="332302"/>
                  </a:lnTo>
                  <a:lnTo>
                    <a:pt x="442059" y="379130"/>
                  </a:lnTo>
                  <a:lnTo>
                    <a:pt x="448532" y="408720"/>
                  </a:lnTo>
                  <a:lnTo>
                    <a:pt x="445170" y="434349"/>
                  </a:lnTo>
                  <a:lnTo>
                    <a:pt x="430123" y="465388"/>
                  </a:lnTo>
                  <a:lnTo>
                    <a:pt x="423947" y="473808"/>
                  </a:lnTo>
                  <a:lnTo>
                    <a:pt x="387310" y="496837"/>
                  </a:lnTo>
                  <a:lnTo>
                    <a:pt x="332103" y="517174"/>
                  </a:lnTo>
                  <a:lnTo>
                    <a:pt x="292506" y="527624"/>
                  </a:lnTo>
                  <a:lnTo>
                    <a:pt x="235670" y="530070"/>
                  </a:lnTo>
                  <a:lnTo>
                    <a:pt x="173294" y="521009"/>
                  </a:lnTo>
                  <a:lnTo>
                    <a:pt x="111701" y="511343"/>
                  </a:lnTo>
                  <a:lnTo>
                    <a:pt x="63425" y="504189"/>
                  </a:lnTo>
                  <a:lnTo>
                    <a:pt x="43099" y="50117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2200455" y="2105699"/>
              <a:ext cx="189515" cy="189374"/>
            </a:xfrm>
            <a:custGeom>
              <a:avLst/>
              <a:gdLst/>
              <a:ahLst/>
              <a:cxnLst/>
              <a:rect l="0" t="0" r="0" b="0"/>
              <a:pathLst>
                <a:path w="189515" h="189374">
                  <a:moveTo>
                    <a:pt x="0" y="0"/>
                  </a:moveTo>
                  <a:lnTo>
                    <a:pt x="3120" y="54145"/>
                  </a:lnTo>
                  <a:lnTo>
                    <a:pt x="14655" y="114680"/>
                  </a:lnTo>
                  <a:lnTo>
                    <a:pt x="24750" y="154472"/>
                  </a:lnTo>
                  <a:lnTo>
                    <a:pt x="37906" y="174329"/>
                  </a:lnTo>
                  <a:lnTo>
                    <a:pt x="46328" y="182900"/>
                  </a:lnTo>
                  <a:lnTo>
                    <a:pt x="55452" y="187444"/>
                  </a:lnTo>
                  <a:lnTo>
                    <a:pt x="74948" y="189373"/>
                  </a:lnTo>
                  <a:lnTo>
                    <a:pt x="111245" y="178293"/>
                  </a:lnTo>
                  <a:lnTo>
                    <a:pt x="131721" y="163470"/>
                  </a:lnTo>
                  <a:lnTo>
                    <a:pt x="147450" y="145183"/>
                  </a:lnTo>
                  <a:lnTo>
                    <a:pt x="180930" y="82864"/>
                  </a:lnTo>
                  <a:lnTo>
                    <a:pt x="187818" y="36862"/>
                  </a:lnTo>
                  <a:lnTo>
                    <a:pt x="189514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2510721" y="1800373"/>
              <a:ext cx="264817" cy="521185"/>
            </a:xfrm>
            <a:custGeom>
              <a:avLst/>
              <a:gdLst/>
              <a:ahLst/>
              <a:cxnLst/>
              <a:rect l="0" t="0" r="0" b="0"/>
              <a:pathLst>
                <a:path w="264817" h="521185">
                  <a:moveTo>
                    <a:pt x="5589" y="0"/>
                  </a:moveTo>
                  <a:lnTo>
                    <a:pt x="0" y="16767"/>
                  </a:lnTo>
                  <a:lnTo>
                    <a:pt x="4045" y="78565"/>
                  </a:lnTo>
                  <a:lnTo>
                    <a:pt x="5132" y="127783"/>
                  </a:lnTo>
                  <a:lnTo>
                    <a:pt x="11088" y="185638"/>
                  </a:lnTo>
                  <a:lnTo>
                    <a:pt x="14628" y="236718"/>
                  </a:lnTo>
                  <a:lnTo>
                    <a:pt x="15676" y="296306"/>
                  </a:lnTo>
                  <a:lnTo>
                    <a:pt x="23266" y="356447"/>
                  </a:lnTo>
                  <a:lnTo>
                    <a:pt x="25979" y="419106"/>
                  </a:lnTo>
                  <a:lnTo>
                    <a:pt x="20493" y="475637"/>
                  </a:lnTo>
                  <a:lnTo>
                    <a:pt x="21374" y="475019"/>
                  </a:lnTo>
                  <a:lnTo>
                    <a:pt x="23132" y="471097"/>
                  </a:lnTo>
                  <a:lnTo>
                    <a:pt x="29303" y="413261"/>
                  </a:lnTo>
                  <a:lnTo>
                    <a:pt x="36016" y="391902"/>
                  </a:lnTo>
                  <a:lnTo>
                    <a:pt x="72784" y="329973"/>
                  </a:lnTo>
                  <a:lnTo>
                    <a:pt x="86537" y="311991"/>
                  </a:lnTo>
                  <a:lnTo>
                    <a:pt x="113022" y="294303"/>
                  </a:lnTo>
                  <a:lnTo>
                    <a:pt x="148685" y="287242"/>
                  </a:lnTo>
                  <a:lnTo>
                    <a:pt x="172133" y="291829"/>
                  </a:lnTo>
                  <a:lnTo>
                    <a:pt x="201945" y="307566"/>
                  </a:lnTo>
                  <a:lnTo>
                    <a:pt x="240241" y="341886"/>
                  </a:lnTo>
                  <a:lnTo>
                    <a:pt x="254548" y="360179"/>
                  </a:lnTo>
                  <a:lnTo>
                    <a:pt x="262467" y="383128"/>
                  </a:lnTo>
                  <a:lnTo>
                    <a:pt x="264816" y="407755"/>
                  </a:lnTo>
                  <a:lnTo>
                    <a:pt x="253777" y="462877"/>
                  </a:lnTo>
                  <a:lnTo>
                    <a:pt x="238354" y="489138"/>
                  </a:lnTo>
                  <a:lnTo>
                    <a:pt x="218966" y="511737"/>
                  </a:lnTo>
                  <a:lnTo>
                    <a:pt x="195960" y="519897"/>
                  </a:lnTo>
                  <a:lnTo>
                    <a:pt x="166238" y="521184"/>
                  </a:lnTo>
                  <a:lnTo>
                    <a:pt x="117790" y="509924"/>
                  </a:lnTo>
                  <a:lnTo>
                    <a:pt x="68263" y="498165"/>
                  </a:lnTo>
                  <a:lnTo>
                    <a:pt x="47704" y="49483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2916393" y="1758259"/>
              <a:ext cx="42115" cy="473783"/>
            </a:xfrm>
            <a:custGeom>
              <a:avLst/>
              <a:gdLst/>
              <a:ahLst/>
              <a:cxnLst/>
              <a:rect l="0" t="0" r="0" b="0"/>
              <a:pathLst>
                <a:path w="42115" h="473783">
                  <a:moveTo>
                    <a:pt x="0" y="0"/>
                  </a:moveTo>
                  <a:lnTo>
                    <a:pt x="3120" y="48930"/>
                  </a:lnTo>
                  <a:lnTo>
                    <a:pt x="8334" y="96776"/>
                  </a:lnTo>
                  <a:lnTo>
                    <a:pt x="10095" y="159756"/>
                  </a:lnTo>
                  <a:lnTo>
                    <a:pt x="17679" y="212361"/>
                  </a:lnTo>
                  <a:lnTo>
                    <a:pt x="21226" y="266862"/>
                  </a:lnTo>
                  <a:lnTo>
                    <a:pt x="27996" y="327465"/>
                  </a:lnTo>
                  <a:lnTo>
                    <a:pt x="31692" y="387535"/>
                  </a:lnTo>
                  <a:lnTo>
                    <a:pt x="39709" y="444701"/>
                  </a:lnTo>
                  <a:lnTo>
                    <a:pt x="42114" y="47378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2800580" y="1983748"/>
              <a:ext cx="284270" cy="27196"/>
            </a:xfrm>
            <a:custGeom>
              <a:avLst/>
              <a:gdLst/>
              <a:ahLst/>
              <a:cxnLst/>
              <a:rect l="0" t="0" r="0" b="0"/>
              <a:pathLst>
                <a:path w="284270" h="27196">
                  <a:moveTo>
                    <a:pt x="284269" y="27195"/>
                  </a:moveTo>
                  <a:lnTo>
                    <a:pt x="278680" y="10427"/>
                  </a:lnTo>
                  <a:lnTo>
                    <a:pt x="271185" y="5488"/>
                  </a:lnTo>
                  <a:lnTo>
                    <a:pt x="247258" y="0"/>
                  </a:lnTo>
                  <a:lnTo>
                    <a:pt x="185408" y="4882"/>
                  </a:lnTo>
                  <a:lnTo>
                    <a:pt x="130037" y="17111"/>
                  </a:lnTo>
                  <a:lnTo>
                    <a:pt x="79369" y="25203"/>
                  </a:lnTo>
                  <a:lnTo>
                    <a:pt x="19709" y="18599"/>
                  </a:lnTo>
                  <a:lnTo>
                    <a:pt x="0" y="1666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3137492" y="1989886"/>
              <a:ext cx="126343" cy="256217"/>
            </a:xfrm>
            <a:custGeom>
              <a:avLst/>
              <a:gdLst/>
              <a:ahLst/>
              <a:cxnLst/>
              <a:rect l="0" t="0" r="0" b="0"/>
              <a:pathLst>
                <a:path w="126343" h="256217">
                  <a:moveTo>
                    <a:pt x="0" y="136870"/>
                  </a:moveTo>
                  <a:lnTo>
                    <a:pt x="27511" y="200298"/>
                  </a:lnTo>
                  <a:lnTo>
                    <a:pt x="46744" y="256216"/>
                  </a:lnTo>
                  <a:lnTo>
                    <a:pt x="31035" y="202689"/>
                  </a:lnTo>
                  <a:lnTo>
                    <a:pt x="17439" y="150001"/>
                  </a:lnTo>
                  <a:lnTo>
                    <a:pt x="13063" y="96223"/>
                  </a:lnTo>
                  <a:lnTo>
                    <a:pt x="16724" y="64213"/>
                  </a:lnTo>
                  <a:lnTo>
                    <a:pt x="22848" y="52167"/>
                  </a:lnTo>
                  <a:lnTo>
                    <a:pt x="42130" y="35663"/>
                  </a:lnTo>
                  <a:lnTo>
                    <a:pt x="66298" y="27548"/>
                  </a:lnTo>
                  <a:lnTo>
                    <a:pt x="90297" y="21602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3356090" y="2023029"/>
              <a:ext cx="223600" cy="219961"/>
            </a:xfrm>
            <a:custGeom>
              <a:avLst/>
              <a:gdLst/>
              <a:ahLst/>
              <a:cxnLst/>
              <a:rect l="0" t="0" r="0" b="0"/>
              <a:pathLst>
                <a:path w="223600" h="219961">
                  <a:moveTo>
                    <a:pt x="149899" y="103727"/>
                  </a:moveTo>
                  <a:lnTo>
                    <a:pt x="130771" y="41469"/>
                  </a:lnTo>
                  <a:lnTo>
                    <a:pt x="112126" y="17300"/>
                  </a:lnTo>
                  <a:lnTo>
                    <a:pt x="94507" y="2534"/>
                  </a:lnTo>
                  <a:lnTo>
                    <a:pt x="84895" y="0"/>
                  </a:lnTo>
                  <a:lnTo>
                    <a:pt x="54599" y="6443"/>
                  </a:lnTo>
                  <a:lnTo>
                    <a:pt x="33844" y="12916"/>
                  </a:lnTo>
                  <a:lnTo>
                    <a:pt x="25736" y="19790"/>
                  </a:lnTo>
                  <a:lnTo>
                    <a:pt x="13607" y="39905"/>
                  </a:lnTo>
                  <a:lnTo>
                    <a:pt x="202" y="77538"/>
                  </a:lnTo>
                  <a:lnTo>
                    <a:pt x="0" y="118324"/>
                  </a:lnTo>
                  <a:lnTo>
                    <a:pt x="11581" y="171688"/>
                  </a:lnTo>
                  <a:lnTo>
                    <a:pt x="35186" y="207185"/>
                  </a:lnTo>
                  <a:lnTo>
                    <a:pt x="41839" y="214813"/>
                  </a:lnTo>
                  <a:lnTo>
                    <a:pt x="49783" y="218729"/>
                  </a:lnTo>
                  <a:lnTo>
                    <a:pt x="67969" y="219960"/>
                  </a:lnTo>
                  <a:lnTo>
                    <a:pt x="76562" y="216310"/>
                  </a:lnTo>
                  <a:lnTo>
                    <a:pt x="92348" y="202897"/>
                  </a:lnTo>
                  <a:lnTo>
                    <a:pt x="108800" y="175615"/>
                  </a:lnTo>
                  <a:lnTo>
                    <a:pt x="123670" y="133785"/>
                  </a:lnTo>
                  <a:lnTo>
                    <a:pt x="126140" y="96385"/>
                  </a:lnTo>
                  <a:lnTo>
                    <a:pt x="122322" y="69576"/>
                  </a:lnTo>
                  <a:lnTo>
                    <a:pt x="123326" y="70431"/>
                  </a:lnTo>
                  <a:lnTo>
                    <a:pt x="128730" y="79570"/>
                  </a:lnTo>
                  <a:lnTo>
                    <a:pt x="143757" y="100209"/>
                  </a:lnTo>
                  <a:lnTo>
                    <a:pt x="158478" y="131411"/>
                  </a:lnTo>
                  <a:lnTo>
                    <a:pt x="209529" y="177712"/>
                  </a:lnTo>
                  <a:lnTo>
                    <a:pt x="223599" y="1984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3622731" y="1989886"/>
              <a:ext cx="146472" cy="197102"/>
            </a:xfrm>
            <a:custGeom>
              <a:avLst/>
              <a:gdLst/>
              <a:ahLst/>
              <a:cxnLst/>
              <a:rect l="0" t="0" r="0" b="0"/>
              <a:pathLst>
                <a:path w="146472" h="197102">
                  <a:moveTo>
                    <a:pt x="146471" y="0"/>
                  </a:moveTo>
                  <a:lnTo>
                    <a:pt x="140881" y="16767"/>
                  </a:lnTo>
                  <a:lnTo>
                    <a:pt x="136895" y="19367"/>
                  </a:lnTo>
                  <a:lnTo>
                    <a:pt x="131898" y="18760"/>
                  </a:lnTo>
                  <a:lnTo>
                    <a:pt x="126227" y="16016"/>
                  </a:lnTo>
                  <a:lnTo>
                    <a:pt x="110568" y="16087"/>
                  </a:lnTo>
                  <a:lnTo>
                    <a:pt x="60740" y="25664"/>
                  </a:lnTo>
                  <a:lnTo>
                    <a:pt x="37788" y="38312"/>
                  </a:lnTo>
                  <a:lnTo>
                    <a:pt x="3990" y="69439"/>
                  </a:lnTo>
                  <a:lnTo>
                    <a:pt x="11" y="80218"/>
                  </a:lnTo>
                  <a:lnTo>
                    <a:pt x="0" y="120994"/>
                  </a:lnTo>
                  <a:lnTo>
                    <a:pt x="8576" y="155173"/>
                  </a:lnTo>
                  <a:lnTo>
                    <a:pt x="19283" y="172691"/>
                  </a:lnTo>
                  <a:lnTo>
                    <a:pt x="34961" y="185156"/>
                  </a:lnTo>
                  <a:lnTo>
                    <a:pt x="54797" y="193425"/>
                  </a:lnTo>
                  <a:lnTo>
                    <a:pt x="79210" y="197101"/>
                  </a:lnTo>
                  <a:lnTo>
                    <a:pt x="102539" y="189376"/>
                  </a:lnTo>
                  <a:lnTo>
                    <a:pt x="146471" y="1684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3928105" y="1716145"/>
              <a:ext cx="62196" cy="410612"/>
            </a:xfrm>
            <a:custGeom>
              <a:avLst/>
              <a:gdLst/>
              <a:ahLst/>
              <a:cxnLst/>
              <a:rect l="0" t="0" r="0" b="0"/>
              <a:pathLst>
                <a:path w="62196" h="410612">
                  <a:moveTo>
                    <a:pt x="9553" y="0"/>
                  </a:moveTo>
                  <a:lnTo>
                    <a:pt x="2317" y="28726"/>
                  </a:lnTo>
                  <a:lnTo>
                    <a:pt x="0" y="79091"/>
                  </a:lnTo>
                  <a:lnTo>
                    <a:pt x="483" y="137298"/>
                  </a:lnTo>
                  <a:lnTo>
                    <a:pt x="7515" y="193279"/>
                  </a:lnTo>
                  <a:lnTo>
                    <a:pt x="17008" y="253800"/>
                  </a:lnTo>
                  <a:lnTo>
                    <a:pt x="27229" y="315015"/>
                  </a:lnTo>
                  <a:lnTo>
                    <a:pt x="38837" y="367209"/>
                  </a:lnTo>
                  <a:lnTo>
                    <a:pt x="62195" y="41061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3832373" y="1916186"/>
              <a:ext cx="294799" cy="21058"/>
            </a:xfrm>
            <a:custGeom>
              <a:avLst/>
              <a:gdLst/>
              <a:ahLst/>
              <a:cxnLst/>
              <a:rect l="0" t="0" r="0" b="0"/>
              <a:pathLst>
                <a:path w="294799" h="21058">
                  <a:moveTo>
                    <a:pt x="294798" y="21057"/>
                  </a:moveTo>
                  <a:lnTo>
                    <a:pt x="251601" y="14991"/>
                  </a:lnTo>
                  <a:lnTo>
                    <a:pt x="198941" y="18740"/>
                  </a:lnTo>
                  <a:lnTo>
                    <a:pt x="151492" y="19201"/>
                  </a:lnTo>
                  <a:lnTo>
                    <a:pt x="99738" y="13618"/>
                  </a:lnTo>
                  <a:lnTo>
                    <a:pt x="45150" y="10274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4169285" y="2010943"/>
              <a:ext cx="10529" cy="157928"/>
            </a:xfrm>
            <a:custGeom>
              <a:avLst/>
              <a:gdLst/>
              <a:ahLst/>
              <a:cxnLst/>
              <a:rect l="0" t="0" r="0" b="0"/>
              <a:pathLst>
                <a:path w="10529" h="157928">
                  <a:moveTo>
                    <a:pt x="0" y="0"/>
                  </a:moveTo>
                  <a:lnTo>
                    <a:pt x="5589" y="58616"/>
                  </a:lnTo>
                  <a:lnTo>
                    <a:pt x="9552" y="111621"/>
                  </a:lnTo>
                  <a:lnTo>
                    <a:pt x="10528" y="1579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4169285" y="1874072"/>
              <a:ext cx="1" cy="21058"/>
            </a:xfrm>
            <a:custGeom>
              <a:avLst/>
              <a:gdLst/>
              <a:ahLst/>
              <a:cxnLst/>
              <a:rect l="0" t="0" r="0" b="0"/>
              <a:pathLst>
                <a:path w="1" h="21058">
                  <a:moveTo>
                    <a:pt x="0" y="21057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4298120" y="1980219"/>
              <a:ext cx="134378" cy="199181"/>
            </a:xfrm>
            <a:custGeom>
              <a:avLst/>
              <a:gdLst/>
              <a:ahLst/>
              <a:cxnLst/>
              <a:rect l="0" t="0" r="0" b="0"/>
              <a:pathLst>
                <a:path w="134378" h="199181">
                  <a:moveTo>
                    <a:pt x="8035" y="62309"/>
                  </a:moveTo>
                  <a:lnTo>
                    <a:pt x="13624" y="124402"/>
                  </a:lnTo>
                  <a:lnTo>
                    <a:pt x="12931" y="128271"/>
                  </a:lnTo>
                  <a:lnTo>
                    <a:pt x="10129" y="127341"/>
                  </a:lnTo>
                  <a:lnTo>
                    <a:pt x="5921" y="123211"/>
                  </a:lnTo>
                  <a:lnTo>
                    <a:pt x="0" y="89453"/>
                  </a:lnTo>
                  <a:lnTo>
                    <a:pt x="3834" y="42406"/>
                  </a:lnTo>
                  <a:lnTo>
                    <a:pt x="12407" y="17978"/>
                  </a:lnTo>
                  <a:lnTo>
                    <a:pt x="17969" y="8189"/>
                  </a:lnTo>
                  <a:lnTo>
                    <a:pt x="25186" y="2832"/>
                  </a:lnTo>
                  <a:lnTo>
                    <a:pt x="33507" y="431"/>
                  </a:lnTo>
                  <a:lnTo>
                    <a:pt x="42564" y="0"/>
                  </a:lnTo>
                  <a:lnTo>
                    <a:pt x="58866" y="5760"/>
                  </a:lnTo>
                  <a:lnTo>
                    <a:pt x="93985" y="34111"/>
                  </a:lnTo>
                  <a:lnTo>
                    <a:pt x="113180" y="63313"/>
                  </a:lnTo>
                  <a:lnTo>
                    <a:pt x="128977" y="114197"/>
                  </a:lnTo>
                  <a:lnTo>
                    <a:pt x="133311" y="170001"/>
                  </a:lnTo>
                  <a:lnTo>
                    <a:pt x="134377" y="19918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4432497" y="1964072"/>
              <a:ext cx="299483" cy="457483"/>
            </a:xfrm>
            <a:custGeom>
              <a:avLst/>
              <a:gdLst/>
              <a:ahLst/>
              <a:cxnLst/>
              <a:rect l="0" t="0" r="0" b="0"/>
              <a:pathLst>
                <a:path w="299483" h="457483">
                  <a:moveTo>
                    <a:pt x="242156" y="88985"/>
                  </a:moveTo>
                  <a:lnTo>
                    <a:pt x="242156" y="66628"/>
                  </a:lnTo>
                  <a:lnTo>
                    <a:pt x="235917" y="49413"/>
                  </a:lnTo>
                  <a:lnTo>
                    <a:pt x="212847" y="13708"/>
                  </a:lnTo>
                  <a:lnTo>
                    <a:pt x="203899" y="7214"/>
                  </a:lnTo>
                  <a:lnTo>
                    <a:pt x="181479" y="0"/>
                  </a:lnTo>
                  <a:lnTo>
                    <a:pt x="159036" y="3032"/>
                  </a:lnTo>
                  <a:lnTo>
                    <a:pt x="137363" y="13349"/>
                  </a:lnTo>
                  <a:lnTo>
                    <a:pt x="107771" y="38888"/>
                  </a:lnTo>
                  <a:lnTo>
                    <a:pt x="95471" y="58531"/>
                  </a:lnTo>
                  <a:lnTo>
                    <a:pt x="87560" y="94909"/>
                  </a:lnTo>
                  <a:lnTo>
                    <a:pt x="91948" y="118524"/>
                  </a:lnTo>
                  <a:lnTo>
                    <a:pt x="96394" y="129734"/>
                  </a:lnTo>
                  <a:lnTo>
                    <a:pt x="104037" y="138378"/>
                  </a:lnTo>
                  <a:lnTo>
                    <a:pt x="125007" y="151101"/>
                  </a:lnTo>
                  <a:lnTo>
                    <a:pt x="149925" y="154417"/>
                  </a:lnTo>
                  <a:lnTo>
                    <a:pt x="174258" y="150821"/>
                  </a:lnTo>
                  <a:lnTo>
                    <a:pt x="201111" y="135642"/>
                  </a:lnTo>
                  <a:lnTo>
                    <a:pt x="238325" y="102697"/>
                  </a:lnTo>
                  <a:lnTo>
                    <a:pt x="243111" y="102805"/>
                  </a:lnTo>
                  <a:lnTo>
                    <a:pt x="246302" y="107557"/>
                  </a:lnTo>
                  <a:lnTo>
                    <a:pt x="260249" y="162790"/>
                  </a:lnTo>
                  <a:lnTo>
                    <a:pt x="273849" y="224143"/>
                  </a:lnTo>
                  <a:lnTo>
                    <a:pt x="287800" y="287258"/>
                  </a:lnTo>
                  <a:lnTo>
                    <a:pt x="299482" y="340409"/>
                  </a:lnTo>
                  <a:lnTo>
                    <a:pt x="297660" y="367235"/>
                  </a:lnTo>
                  <a:lnTo>
                    <a:pt x="284468" y="403056"/>
                  </a:lnTo>
                  <a:lnTo>
                    <a:pt x="260152" y="430308"/>
                  </a:lnTo>
                  <a:lnTo>
                    <a:pt x="237676" y="439555"/>
                  </a:lnTo>
                  <a:lnTo>
                    <a:pt x="185119" y="445492"/>
                  </a:lnTo>
                  <a:lnTo>
                    <a:pt x="135743" y="440599"/>
                  </a:lnTo>
                  <a:lnTo>
                    <a:pt x="88833" y="445721"/>
                  </a:lnTo>
                  <a:lnTo>
                    <a:pt x="29939" y="454812"/>
                  </a:lnTo>
                  <a:lnTo>
                    <a:pt x="0" y="45748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5122691" y="1610860"/>
              <a:ext cx="236315" cy="515897"/>
            </a:xfrm>
            <a:custGeom>
              <a:avLst/>
              <a:gdLst/>
              <a:ahLst/>
              <a:cxnLst/>
              <a:rect l="0" t="0" r="0" b="0"/>
              <a:pathLst>
                <a:path w="236315" h="515897">
                  <a:moveTo>
                    <a:pt x="67858" y="515896"/>
                  </a:moveTo>
                  <a:lnTo>
                    <a:pt x="67858" y="461752"/>
                  </a:lnTo>
                  <a:lnTo>
                    <a:pt x="60623" y="398932"/>
                  </a:lnTo>
                  <a:lnTo>
                    <a:pt x="54861" y="341537"/>
                  </a:lnTo>
                  <a:lnTo>
                    <a:pt x="48394" y="284533"/>
                  </a:lnTo>
                  <a:lnTo>
                    <a:pt x="38710" y="232588"/>
                  </a:lnTo>
                  <a:lnTo>
                    <a:pt x="22094" y="170200"/>
                  </a:lnTo>
                  <a:lnTo>
                    <a:pt x="4669" y="116043"/>
                  </a:lnTo>
                  <a:lnTo>
                    <a:pt x="0" y="94858"/>
                  </a:lnTo>
                  <a:lnTo>
                    <a:pt x="1824" y="73745"/>
                  </a:lnTo>
                  <a:lnTo>
                    <a:pt x="6288" y="65541"/>
                  </a:lnTo>
                  <a:lnTo>
                    <a:pt x="20606" y="53306"/>
                  </a:lnTo>
                  <a:lnTo>
                    <a:pt x="69140" y="35919"/>
                  </a:lnTo>
                  <a:lnTo>
                    <a:pt x="121660" y="25980"/>
                  </a:lnTo>
                  <a:lnTo>
                    <a:pt x="179395" y="18910"/>
                  </a:lnTo>
                  <a:lnTo>
                    <a:pt x="236314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5190549" y="1905658"/>
              <a:ext cx="126343" cy="52643"/>
            </a:xfrm>
            <a:custGeom>
              <a:avLst/>
              <a:gdLst/>
              <a:ahLst/>
              <a:cxnLst/>
              <a:rect l="0" t="0" r="0" b="0"/>
              <a:pathLst>
                <a:path w="126343" h="52643">
                  <a:moveTo>
                    <a:pt x="126342" y="0"/>
                  </a:moveTo>
                  <a:lnTo>
                    <a:pt x="62915" y="19128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5390591" y="1922730"/>
              <a:ext cx="136871" cy="193972"/>
            </a:xfrm>
            <a:custGeom>
              <a:avLst/>
              <a:gdLst/>
              <a:ahLst/>
              <a:cxnLst/>
              <a:rect l="0" t="0" r="0" b="0"/>
              <a:pathLst>
                <a:path w="136871" h="193972">
                  <a:moveTo>
                    <a:pt x="0" y="130327"/>
                  </a:moveTo>
                  <a:lnTo>
                    <a:pt x="14654" y="188944"/>
                  </a:lnTo>
                  <a:lnTo>
                    <a:pt x="15618" y="193971"/>
                  </a:lnTo>
                  <a:lnTo>
                    <a:pt x="15092" y="193813"/>
                  </a:lnTo>
                  <a:lnTo>
                    <a:pt x="5841" y="157165"/>
                  </a:lnTo>
                  <a:lnTo>
                    <a:pt x="2323" y="103176"/>
                  </a:lnTo>
                  <a:lnTo>
                    <a:pt x="6102" y="79655"/>
                  </a:lnTo>
                  <a:lnTo>
                    <a:pt x="14800" y="60623"/>
                  </a:lnTo>
                  <a:lnTo>
                    <a:pt x="39448" y="29340"/>
                  </a:lnTo>
                  <a:lnTo>
                    <a:pt x="65501" y="13317"/>
                  </a:lnTo>
                  <a:lnTo>
                    <a:pt x="95447" y="1161"/>
                  </a:lnTo>
                  <a:lnTo>
                    <a:pt x="113000" y="0"/>
                  </a:lnTo>
                  <a:lnTo>
                    <a:pt x="136870" y="39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5577999" y="1959858"/>
              <a:ext cx="223204" cy="241013"/>
            </a:xfrm>
            <a:custGeom>
              <a:avLst/>
              <a:gdLst/>
              <a:ahLst/>
              <a:cxnLst/>
              <a:rect l="0" t="0" r="0" b="0"/>
              <a:pathLst>
                <a:path w="223204" h="241013">
                  <a:moveTo>
                    <a:pt x="149504" y="103727"/>
                  </a:moveTo>
                  <a:lnTo>
                    <a:pt x="149504" y="81370"/>
                  </a:lnTo>
                  <a:lnTo>
                    <a:pt x="138325" y="50699"/>
                  </a:lnTo>
                  <a:lnTo>
                    <a:pt x="120195" y="24974"/>
                  </a:lnTo>
                  <a:lnTo>
                    <a:pt x="94417" y="2534"/>
                  </a:lnTo>
                  <a:lnTo>
                    <a:pt x="85873" y="0"/>
                  </a:lnTo>
                  <a:lnTo>
                    <a:pt x="77837" y="651"/>
                  </a:lnTo>
                  <a:lnTo>
                    <a:pt x="42541" y="18505"/>
                  </a:lnTo>
                  <a:lnTo>
                    <a:pt x="25536" y="40504"/>
                  </a:lnTo>
                  <a:lnTo>
                    <a:pt x="1144" y="96698"/>
                  </a:lnTo>
                  <a:lnTo>
                    <a:pt x="0" y="138819"/>
                  </a:lnTo>
                  <a:lnTo>
                    <a:pt x="11264" y="192634"/>
                  </a:lnTo>
                  <a:lnTo>
                    <a:pt x="34806" y="228220"/>
                  </a:lnTo>
                  <a:lnTo>
                    <a:pt x="41453" y="235856"/>
                  </a:lnTo>
                  <a:lnTo>
                    <a:pt x="49394" y="239776"/>
                  </a:lnTo>
                  <a:lnTo>
                    <a:pt x="67576" y="241012"/>
                  </a:lnTo>
                  <a:lnTo>
                    <a:pt x="84236" y="234543"/>
                  </a:lnTo>
                  <a:lnTo>
                    <a:pt x="91954" y="229542"/>
                  </a:lnTo>
                  <a:lnTo>
                    <a:pt x="103649" y="214627"/>
                  </a:lnTo>
                  <a:lnTo>
                    <a:pt x="120689" y="176456"/>
                  </a:lnTo>
                  <a:lnTo>
                    <a:pt x="127425" y="113203"/>
                  </a:lnTo>
                  <a:lnTo>
                    <a:pt x="127766" y="99516"/>
                  </a:lnTo>
                  <a:lnTo>
                    <a:pt x="129163" y="95071"/>
                  </a:lnTo>
                  <a:lnTo>
                    <a:pt x="131264" y="96786"/>
                  </a:lnTo>
                  <a:lnTo>
                    <a:pt x="152871" y="143961"/>
                  </a:lnTo>
                  <a:lnTo>
                    <a:pt x="186212" y="186754"/>
                  </a:lnTo>
                  <a:lnTo>
                    <a:pt x="223203" y="2090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5819758" y="1966751"/>
              <a:ext cx="139373" cy="239762"/>
            </a:xfrm>
            <a:custGeom>
              <a:avLst/>
              <a:gdLst/>
              <a:ahLst/>
              <a:cxnLst/>
              <a:rect l="0" t="0" r="0" b="0"/>
              <a:pathLst>
                <a:path w="139373" h="239762">
                  <a:moveTo>
                    <a:pt x="139372" y="54720"/>
                  </a:moveTo>
                  <a:lnTo>
                    <a:pt x="129796" y="30673"/>
                  </a:lnTo>
                  <a:lnTo>
                    <a:pt x="119128" y="16347"/>
                  </a:lnTo>
                  <a:lnTo>
                    <a:pt x="94379" y="716"/>
                  </a:lnTo>
                  <a:lnTo>
                    <a:pt x="84810" y="0"/>
                  </a:lnTo>
                  <a:lnTo>
                    <a:pt x="33834" y="16073"/>
                  </a:lnTo>
                  <a:lnTo>
                    <a:pt x="25729" y="23106"/>
                  </a:lnTo>
                  <a:lnTo>
                    <a:pt x="13605" y="43399"/>
                  </a:lnTo>
                  <a:lnTo>
                    <a:pt x="202" y="81131"/>
                  </a:lnTo>
                  <a:lnTo>
                    <a:pt x="0" y="121947"/>
                  </a:lnTo>
                  <a:lnTo>
                    <a:pt x="7349" y="163677"/>
                  </a:lnTo>
                  <a:lnTo>
                    <a:pt x="28114" y="200088"/>
                  </a:lnTo>
                  <a:lnTo>
                    <a:pt x="56494" y="227513"/>
                  </a:lnTo>
                  <a:lnTo>
                    <a:pt x="79921" y="236802"/>
                  </a:lnTo>
                  <a:lnTo>
                    <a:pt x="103590" y="239761"/>
                  </a:lnTo>
                  <a:lnTo>
                    <a:pt x="139372" y="23370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6159171" y="1684559"/>
              <a:ext cx="10529" cy="484312"/>
            </a:xfrm>
            <a:custGeom>
              <a:avLst/>
              <a:gdLst/>
              <a:ahLst/>
              <a:cxnLst/>
              <a:rect l="0" t="0" r="0" b="0"/>
              <a:pathLst>
                <a:path w="10529" h="484312">
                  <a:moveTo>
                    <a:pt x="0" y="0"/>
                  </a:moveTo>
                  <a:lnTo>
                    <a:pt x="5589" y="16768"/>
                  </a:lnTo>
                  <a:lnTo>
                    <a:pt x="5213" y="34358"/>
                  </a:lnTo>
                  <a:lnTo>
                    <a:pt x="1030" y="96604"/>
                  </a:lnTo>
                  <a:lnTo>
                    <a:pt x="457" y="140811"/>
                  </a:lnTo>
                  <a:lnTo>
                    <a:pt x="203" y="187755"/>
                  </a:lnTo>
                  <a:lnTo>
                    <a:pt x="90" y="235915"/>
                  </a:lnTo>
                  <a:lnTo>
                    <a:pt x="27" y="292299"/>
                  </a:lnTo>
                  <a:lnTo>
                    <a:pt x="8" y="349820"/>
                  </a:lnTo>
                  <a:lnTo>
                    <a:pt x="2" y="411316"/>
                  </a:lnTo>
                  <a:lnTo>
                    <a:pt x="8333" y="472272"/>
                  </a:lnTo>
                  <a:lnTo>
                    <a:pt x="10528" y="48431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6022300" y="1905658"/>
              <a:ext cx="315856" cy="29989"/>
            </a:xfrm>
            <a:custGeom>
              <a:avLst/>
              <a:gdLst/>
              <a:ahLst/>
              <a:cxnLst/>
              <a:rect l="0" t="0" r="0" b="0"/>
              <a:pathLst>
                <a:path w="315856" h="29989">
                  <a:moveTo>
                    <a:pt x="315855" y="21057"/>
                  </a:moveTo>
                  <a:lnTo>
                    <a:pt x="304677" y="9878"/>
                  </a:lnTo>
                  <a:lnTo>
                    <a:pt x="297875" y="7755"/>
                  </a:lnTo>
                  <a:lnTo>
                    <a:pt x="246114" y="9932"/>
                  </a:lnTo>
                  <a:lnTo>
                    <a:pt x="192418" y="17646"/>
                  </a:lnTo>
                  <a:lnTo>
                    <a:pt x="139871" y="23502"/>
                  </a:lnTo>
                  <a:lnTo>
                    <a:pt x="84171" y="29988"/>
                  </a:lnTo>
                  <a:lnTo>
                    <a:pt x="57297" y="2463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6329822" y="1979357"/>
              <a:ext cx="29391" cy="178986"/>
            </a:xfrm>
            <a:custGeom>
              <a:avLst/>
              <a:gdLst/>
              <a:ahLst/>
              <a:cxnLst/>
              <a:rect l="0" t="0" r="0" b="0"/>
              <a:pathLst>
                <a:path w="29391" h="178986">
                  <a:moveTo>
                    <a:pt x="8333" y="0"/>
                  </a:moveTo>
                  <a:lnTo>
                    <a:pt x="0" y="48931"/>
                  </a:lnTo>
                  <a:lnTo>
                    <a:pt x="1575" y="90537"/>
                  </a:lnTo>
                  <a:lnTo>
                    <a:pt x="15849" y="145674"/>
                  </a:lnTo>
                  <a:lnTo>
                    <a:pt x="29390" y="1789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6348684" y="1842487"/>
              <a:ext cx="1" cy="31586"/>
            </a:xfrm>
            <a:custGeom>
              <a:avLst/>
              <a:gdLst/>
              <a:ahLst/>
              <a:cxnLst/>
              <a:rect l="0" t="0" r="0" b="0"/>
              <a:pathLst>
                <a:path w="1" h="31586">
                  <a:moveTo>
                    <a:pt x="0" y="0"/>
                  </a:move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6461507" y="1947772"/>
              <a:ext cx="166643" cy="248206"/>
            </a:xfrm>
            <a:custGeom>
              <a:avLst/>
              <a:gdLst/>
              <a:ahLst/>
              <a:cxnLst/>
              <a:rect l="0" t="0" r="0" b="0"/>
              <a:pathLst>
                <a:path w="166643" h="248206">
                  <a:moveTo>
                    <a:pt x="87218" y="42114"/>
                  </a:moveTo>
                  <a:lnTo>
                    <a:pt x="26345" y="84775"/>
                  </a:lnTo>
                  <a:lnTo>
                    <a:pt x="18560" y="91612"/>
                  </a:lnTo>
                  <a:lnTo>
                    <a:pt x="6791" y="114805"/>
                  </a:lnTo>
                  <a:lnTo>
                    <a:pt x="0" y="143441"/>
                  </a:lnTo>
                  <a:lnTo>
                    <a:pt x="5172" y="196833"/>
                  </a:lnTo>
                  <a:lnTo>
                    <a:pt x="7955" y="208431"/>
                  </a:lnTo>
                  <a:lnTo>
                    <a:pt x="20404" y="227557"/>
                  </a:lnTo>
                  <a:lnTo>
                    <a:pt x="28637" y="235932"/>
                  </a:lnTo>
                  <a:lnTo>
                    <a:pt x="50264" y="245239"/>
                  </a:lnTo>
                  <a:lnTo>
                    <a:pt x="74304" y="248205"/>
                  </a:lnTo>
                  <a:lnTo>
                    <a:pt x="96687" y="245624"/>
                  </a:lnTo>
                  <a:lnTo>
                    <a:pt x="129018" y="232004"/>
                  </a:lnTo>
                  <a:lnTo>
                    <a:pt x="147129" y="213467"/>
                  </a:lnTo>
                  <a:lnTo>
                    <a:pt x="160639" y="189631"/>
                  </a:lnTo>
                  <a:lnTo>
                    <a:pt x="166642" y="163439"/>
                  </a:lnTo>
                  <a:lnTo>
                    <a:pt x="164433" y="127975"/>
                  </a:lnTo>
                  <a:lnTo>
                    <a:pt x="152036" y="84550"/>
                  </a:lnTo>
                  <a:lnTo>
                    <a:pt x="140983" y="63314"/>
                  </a:lnTo>
                  <a:lnTo>
                    <a:pt x="125151" y="48417"/>
                  </a:lnTo>
                  <a:lnTo>
                    <a:pt x="116017" y="42806"/>
                  </a:lnTo>
                  <a:lnTo>
                    <a:pt x="102746" y="27214"/>
                  </a:lnTo>
                  <a:lnTo>
                    <a:pt x="87218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6656145" y="1955948"/>
              <a:ext cx="208436" cy="244508"/>
            </a:xfrm>
            <a:custGeom>
              <a:avLst/>
              <a:gdLst/>
              <a:ahLst/>
              <a:cxnLst/>
              <a:rect l="0" t="0" r="0" b="0"/>
              <a:pathLst>
                <a:path w="208436" h="244508">
                  <a:moveTo>
                    <a:pt x="8393" y="65523"/>
                  </a:moveTo>
                  <a:lnTo>
                    <a:pt x="33587" y="119398"/>
                  </a:lnTo>
                  <a:lnTo>
                    <a:pt x="56104" y="182614"/>
                  </a:lnTo>
                  <a:lnTo>
                    <a:pt x="58844" y="208031"/>
                  </a:lnTo>
                  <a:lnTo>
                    <a:pt x="56065" y="215510"/>
                  </a:lnTo>
                  <a:lnTo>
                    <a:pt x="50703" y="219327"/>
                  </a:lnTo>
                  <a:lnTo>
                    <a:pt x="43618" y="220702"/>
                  </a:lnTo>
                  <a:lnTo>
                    <a:pt x="37726" y="218108"/>
                  </a:lnTo>
                  <a:lnTo>
                    <a:pt x="28060" y="205868"/>
                  </a:lnTo>
                  <a:lnTo>
                    <a:pt x="8672" y="153112"/>
                  </a:lnTo>
                  <a:lnTo>
                    <a:pt x="0" y="94263"/>
                  </a:lnTo>
                  <a:lnTo>
                    <a:pt x="9599" y="34949"/>
                  </a:lnTo>
                  <a:lnTo>
                    <a:pt x="12706" y="24084"/>
                  </a:lnTo>
                  <a:lnTo>
                    <a:pt x="18288" y="15670"/>
                  </a:lnTo>
                  <a:lnTo>
                    <a:pt x="33848" y="3202"/>
                  </a:lnTo>
                  <a:lnTo>
                    <a:pt x="55582" y="0"/>
                  </a:lnTo>
                  <a:lnTo>
                    <a:pt x="78499" y="3646"/>
                  </a:lnTo>
                  <a:lnTo>
                    <a:pt x="96483" y="13066"/>
                  </a:lnTo>
                  <a:lnTo>
                    <a:pt x="150543" y="75529"/>
                  </a:lnTo>
                  <a:lnTo>
                    <a:pt x="178845" y="133703"/>
                  </a:lnTo>
                  <a:lnTo>
                    <a:pt x="193795" y="194588"/>
                  </a:lnTo>
                  <a:lnTo>
                    <a:pt x="197249" y="222321"/>
                  </a:lnTo>
                  <a:lnTo>
                    <a:pt x="208435" y="24450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6927656" y="1949095"/>
              <a:ext cx="220162" cy="220010"/>
            </a:xfrm>
            <a:custGeom>
              <a:avLst/>
              <a:gdLst/>
              <a:ahLst/>
              <a:cxnLst/>
              <a:rect l="0" t="0" r="0" b="0"/>
              <a:pathLst>
                <a:path w="220162" h="220010">
                  <a:moveTo>
                    <a:pt x="105380" y="40791"/>
                  </a:moveTo>
                  <a:lnTo>
                    <a:pt x="110970" y="24023"/>
                  </a:lnTo>
                  <a:lnTo>
                    <a:pt x="109106" y="16744"/>
                  </a:lnTo>
                  <a:lnTo>
                    <a:pt x="97677" y="2417"/>
                  </a:lnTo>
                  <a:lnTo>
                    <a:pt x="88547" y="0"/>
                  </a:lnTo>
                  <a:lnTo>
                    <a:pt x="43389" y="9813"/>
                  </a:lnTo>
                  <a:lnTo>
                    <a:pt x="22846" y="17664"/>
                  </a:lnTo>
                  <a:lnTo>
                    <a:pt x="5917" y="28952"/>
                  </a:lnTo>
                  <a:lnTo>
                    <a:pt x="1637" y="36408"/>
                  </a:lnTo>
                  <a:lnTo>
                    <a:pt x="0" y="54051"/>
                  </a:lnTo>
                  <a:lnTo>
                    <a:pt x="3541" y="61329"/>
                  </a:lnTo>
                  <a:lnTo>
                    <a:pt x="16835" y="72535"/>
                  </a:lnTo>
                  <a:lnTo>
                    <a:pt x="74340" y="96648"/>
                  </a:lnTo>
                  <a:lnTo>
                    <a:pt x="124422" y="110923"/>
                  </a:lnTo>
                  <a:lnTo>
                    <a:pt x="163145" y="122662"/>
                  </a:lnTo>
                  <a:lnTo>
                    <a:pt x="201494" y="150116"/>
                  </a:lnTo>
                  <a:lnTo>
                    <a:pt x="211571" y="159298"/>
                  </a:lnTo>
                  <a:lnTo>
                    <a:pt x="217117" y="168928"/>
                  </a:lnTo>
                  <a:lnTo>
                    <a:pt x="220161" y="188988"/>
                  </a:lnTo>
                  <a:lnTo>
                    <a:pt x="216996" y="198080"/>
                  </a:lnTo>
                  <a:lnTo>
                    <a:pt x="204121" y="214422"/>
                  </a:lnTo>
                  <a:lnTo>
                    <a:pt x="194603" y="218546"/>
                  </a:lnTo>
                  <a:lnTo>
                    <a:pt x="171551" y="220009"/>
                  </a:lnTo>
                  <a:lnTo>
                    <a:pt x="110219" y="212586"/>
                  </a:lnTo>
                  <a:lnTo>
                    <a:pt x="54257" y="209906"/>
                  </a:lnTo>
                  <a:lnTo>
                    <a:pt x="31681" y="20924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Group 31"/>
          <p:cNvGrpSpPr/>
          <p:nvPr/>
        </p:nvGrpSpPr>
        <p:grpSpPr>
          <a:xfrm>
            <a:off x="288732" y="189512"/>
            <a:ext cx="7741532" cy="663297"/>
            <a:chOff x="288732" y="189512"/>
            <a:chExt cx="7741532" cy="663297"/>
          </a:xfrm>
        </p:grpSpPr>
        <p:sp>
          <p:nvSpPr>
            <p:cNvPr id="2" name="Freeform 1"/>
            <p:cNvSpPr/>
            <p:nvPr/>
          </p:nvSpPr>
          <p:spPr>
            <a:xfrm>
              <a:off x="288732" y="315854"/>
              <a:ext cx="340691" cy="234269"/>
            </a:xfrm>
            <a:custGeom>
              <a:avLst/>
              <a:gdLst/>
              <a:ahLst/>
              <a:cxnLst/>
              <a:rect l="0" t="0" r="0" b="0"/>
              <a:pathLst>
                <a:path w="340691" h="234269">
                  <a:moveTo>
                    <a:pt x="6065" y="0"/>
                  </a:moveTo>
                  <a:lnTo>
                    <a:pt x="0" y="32452"/>
                  </a:lnTo>
                  <a:lnTo>
                    <a:pt x="10625" y="89932"/>
                  </a:lnTo>
                  <a:lnTo>
                    <a:pt x="27261" y="149884"/>
                  </a:lnTo>
                  <a:lnTo>
                    <a:pt x="40811" y="187130"/>
                  </a:lnTo>
                  <a:lnTo>
                    <a:pt x="46777" y="198453"/>
                  </a:lnTo>
                  <a:lnTo>
                    <a:pt x="62764" y="214154"/>
                  </a:lnTo>
                  <a:lnTo>
                    <a:pt x="71940" y="219978"/>
                  </a:lnTo>
                  <a:lnTo>
                    <a:pt x="80398" y="221522"/>
                  </a:lnTo>
                  <a:lnTo>
                    <a:pt x="88376" y="220211"/>
                  </a:lnTo>
                  <a:lnTo>
                    <a:pt x="103479" y="212515"/>
                  </a:lnTo>
                  <a:lnTo>
                    <a:pt x="117991" y="201296"/>
                  </a:lnTo>
                  <a:lnTo>
                    <a:pt x="133725" y="176237"/>
                  </a:lnTo>
                  <a:lnTo>
                    <a:pt x="143456" y="134942"/>
                  </a:lnTo>
                  <a:lnTo>
                    <a:pt x="147962" y="133245"/>
                  </a:lnTo>
                  <a:lnTo>
                    <a:pt x="153306" y="134454"/>
                  </a:lnTo>
                  <a:lnTo>
                    <a:pt x="158038" y="139939"/>
                  </a:lnTo>
                  <a:lnTo>
                    <a:pt x="193240" y="202314"/>
                  </a:lnTo>
                  <a:lnTo>
                    <a:pt x="197529" y="212085"/>
                  </a:lnTo>
                  <a:lnTo>
                    <a:pt x="211653" y="226062"/>
                  </a:lnTo>
                  <a:lnTo>
                    <a:pt x="220333" y="231426"/>
                  </a:lnTo>
                  <a:lnTo>
                    <a:pt x="242455" y="234268"/>
                  </a:lnTo>
                  <a:lnTo>
                    <a:pt x="265546" y="230461"/>
                  </a:lnTo>
                  <a:lnTo>
                    <a:pt x="283607" y="220971"/>
                  </a:lnTo>
                  <a:lnTo>
                    <a:pt x="306929" y="196884"/>
                  </a:lnTo>
                  <a:lnTo>
                    <a:pt x="327365" y="156134"/>
                  </a:lnTo>
                  <a:lnTo>
                    <a:pt x="339547" y="104238"/>
                  </a:lnTo>
                  <a:lnTo>
                    <a:pt x="340690" y="90549"/>
                  </a:lnTo>
                  <a:lnTo>
                    <a:pt x="339113" y="80253"/>
                  </a:lnTo>
                  <a:lnTo>
                    <a:pt x="321920" y="5264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705409" y="252683"/>
              <a:ext cx="311098" cy="320057"/>
            </a:xfrm>
            <a:custGeom>
              <a:avLst/>
              <a:gdLst/>
              <a:ahLst/>
              <a:cxnLst/>
              <a:rect l="0" t="0" r="0" b="0"/>
              <a:pathLst>
                <a:path w="311098" h="320057">
                  <a:moveTo>
                    <a:pt x="0" y="0"/>
                  </a:moveTo>
                  <a:lnTo>
                    <a:pt x="3119" y="60384"/>
                  </a:lnTo>
                  <a:lnTo>
                    <a:pt x="8333" y="111868"/>
                  </a:lnTo>
                  <a:lnTo>
                    <a:pt x="10095" y="171187"/>
                  </a:lnTo>
                  <a:lnTo>
                    <a:pt x="17678" y="227964"/>
                  </a:lnTo>
                  <a:lnTo>
                    <a:pt x="18886" y="261997"/>
                  </a:lnTo>
                  <a:lnTo>
                    <a:pt x="17270" y="262403"/>
                  </a:lnTo>
                  <a:lnTo>
                    <a:pt x="15023" y="259163"/>
                  </a:lnTo>
                  <a:lnTo>
                    <a:pt x="17449" y="226658"/>
                  </a:lnTo>
                  <a:lnTo>
                    <a:pt x="31166" y="191161"/>
                  </a:lnTo>
                  <a:lnTo>
                    <a:pt x="55638" y="164005"/>
                  </a:lnTo>
                  <a:lnTo>
                    <a:pt x="62828" y="161979"/>
                  </a:lnTo>
                  <a:lnTo>
                    <a:pt x="68792" y="164138"/>
                  </a:lnTo>
                  <a:lnTo>
                    <a:pt x="112633" y="213014"/>
                  </a:lnTo>
                  <a:lnTo>
                    <a:pt x="135989" y="266654"/>
                  </a:lnTo>
                  <a:lnTo>
                    <a:pt x="139792" y="279545"/>
                  </a:lnTo>
                  <a:lnTo>
                    <a:pt x="143498" y="284630"/>
                  </a:lnTo>
                  <a:lnTo>
                    <a:pt x="147138" y="284510"/>
                  </a:lnTo>
                  <a:lnTo>
                    <a:pt x="203428" y="231360"/>
                  </a:lnTo>
                  <a:lnTo>
                    <a:pt x="263510" y="192609"/>
                  </a:lnTo>
                  <a:lnTo>
                    <a:pt x="291766" y="176783"/>
                  </a:lnTo>
                  <a:lnTo>
                    <a:pt x="299796" y="170498"/>
                  </a:lnTo>
                  <a:lnTo>
                    <a:pt x="308717" y="151036"/>
                  </a:lnTo>
                  <a:lnTo>
                    <a:pt x="311097" y="139296"/>
                  </a:lnTo>
                  <a:lnTo>
                    <a:pt x="309173" y="130298"/>
                  </a:lnTo>
                  <a:lnTo>
                    <a:pt x="304381" y="123131"/>
                  </a:lnTo>
                  <a:lnTo>
                    <a:pt x="297677" y="117182"/>
                  </a:lnTo>
                  <a:lnTo>
                    <a:pt x="289699" y="115556"/>
                  </a:lnTo>
                  <a:lnTo>
                    <a:pt x="271474" y="119989"/>
                  </a:lnTo>
                  <a:lnTo>
                    <a:pt x="247073" y="135638"/>
                  </a:lnTo>
                  <a:lnTo>
                    <a:pt x="225025" y="160682"/>
                  </a:lnTo>
                  <a:lnTo>
                    <a:pt x="197185" y="221341"/>
                  </a:lnTo>
                  <a:lnTo>
                    <a:pt x="196042" y="242263"/>
                  </a:lnTo>
                  <a:lnTo>
                    <a:pt x="205095" y="276893"/>
                  </a:lnTo>
                  <a:lnTo>
                    <a:pt x="210430" y="289880"/>
                  </a:lnTo>
                  <a:lnTo>
                    <a:pt x="218665" y="298539"/>
                  </a:lnTo>
                  <a:lnTo>
                    <a:pt x="273189" y="319164"/>
                  </a:lnTo>
                  <a:lnTo>
                    <a:pt x="288314" y="320056"/>
                  </a:lnTo>
                  <a:lnTo>
                    <a:pt x="305326" y="3158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054837" y="432087"/>
              <a:ext cx="176998" cy="168038"/>
            </a:xfrm>
            <a:custGeom>
              <a:avLst/>
              <a:gdLst/>
              <a:ahLst/>
              <a:cxnLst/>
              <a:rect l="0" t="0" r="0" b="0"/>
              <a:pathLst>
                <a:path w="176998" h="168038">
                  <a:moveTo>
                    <a:pt x="19069" y="73280"/>
                  </a:moveTo>
                  <a:lnTo>
                    <a:pt x="24658" y="90048"/>
                  </a:lnTo>
                  <a:lnTo>
                    <a:pt x="22545" y="122832"/>
                  </a:lnTo>
                  <a:lnTo>
                    <a:pt x="14510" y="156593"/>
                  </a:lnTo>
                  <a:lnTo>
                    <a:pt x="11350" y="159238"/>
                  </a:lnTo>
                  <a:lnTo>
                    <a:pt x="8074" y="156321"/>
                  </a:lnTo>
                  <a:lnTo>
                    <a:pt x="4720" y="149698"/>
                  </a:lnTo>
                  <a:lnTo>
                    <a:pt x="0" y="118020"/>
                  </a:lnTo>
                  <a:lnTo>
                    <a:pt x="6810" y="65393"/>
                  </a:lnTo>
                  <a:lnTo>
                    <a:pt x="17257" y="26230"/>
                  </a:lnTo>
                  <a:lnTo>
                    <a:pt x="28402" y="7135"/>
                  </a:lnTo>
                  <a:lnTo>
                    <a:pt x="35820" y="2278"/>
                  </a:lnTo>
                  <a:lnTo>
                    <a:pt x="53420" y="0"/>
                  </a:lnTo>
                  <a:lnTo>
                    <a:pt x="72941" y="9126"/>
                  </a:lnTo>
                  <a:lnTo>
                    <a:pt x="100542" y="33994"/>
                  </a:lnTo>
                  <a:lnTo>
                    <a:pt x="136859" y="84181"/>
                  </a:lnTo>
                  <a:lnTo>
                    <a:pt x="171387" y="146077"/>
                  </a:lnTo>
                  <a:lnTo>
                    <a:pt x="176997" y="16803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573208" y="221098"/>
              <a:ext cx="14360" cy="410612"/>
            </a:xfrm>
            <a:custGeom>
              <a:avLst/>
              <a:gdLst/>
              <a:ahLst/>
              <a:cxnLst/>
              <a:rect l="0" t="0" r="0" b="0"/>
              <a:pathLst>
                <a:path w="14360" h="410612">
                  <a:moveTo>
                    <a:pt x="6066" y="0"/>
                  </a:moveTo>
                  <a:lnTo>
                    <a:pt x="2947" y="48931"/>
                  </a:lnTo>
                  <a:lnTo>
                    <a:pt x="0" y="77899"/>
                  </a:lnTo>
                  <a:lnTo>
                    <a:pt x="4521" y="131331"/>
                  </a:lnTo>
                  <a:lnTo>
                    <a:pt x="5608" y="186702"/>
                  </a:lnTo>
                  <a:lnTo>
                    <a:pt x="9050" y="248731"/>
                  </a:lnTo>
                  <a:lnTo>
                    <a:pt x="14359" y="301036"/>
                  </a:lnTo>
                  <a:lnTo>
                    <a:pt x="12813" y="343050"/>
                  </a:lnTo>
                  <a:lnTo>
                    <a:pt x="8065" y="377725"/>
                  </a:lnTo>
                  <a:lnTo>
                    <a:pt x="6066" y="4106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442404" y="400082"/>
              <a:ext cx="252685" cy="31587"/>
            </a:xfrm>
            <a:custGeom>
              <a:avLst/>
              <a:gdLst/>
              <a:ahLst/>
              <a:cxnLst/>
              <a:rect l="0" t="0" r="0" b="0"/>
              <a:pathLst>
                <a:path w="252685" h="31587">
                  <a:moveTo>
                    <a:pt x="252684" y="0"/>
                  </a:moveTo>
                  <a:lnTo>
                    <a:pt x="241505" y="11179"/>
                  </a:lnTo>
                  <a:lnTo>
                    <a:pt x="233533" y="13302"/>
                  </a:lnTo>
                  <a:lnTo>
                    <a:pt x="179466" y="16714"/>
                  </a:lnTo>
                  <a:lnTo>
                    <a:pt x="121324" y="12964"/>
                  </a:lnTo>
                  <a:lnTo>
                    <a:pt x="63566" y="14129"/>
                  </a:lnTo>
                  <a:lnTo>
                    <a:pt x="27413" y="22124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752193" y="189512"/>
              <a:ext cx="338654" cy="442198"/>
            </a:xfrm>
            <a:custGeom>
              <a:avLst/>
              <a:gdLst/>
              <a:ahLst/>
              <a:cxnLst/>
              <a:rect l="0" t="0" r="0" b="0"/>
              <a:pathLst>
                <a:path w="338654" h="442198">
                  <a:moveTo>
                    <a:pt x="6066" y="0"/>
                  </a:moveTo>
                  <a:lnTo>
                    <a:pt x="0" y="32452"/>
                  </a:lnTo>
                  <a:lnTo>
                    <a:pt x="10625" y="95521"/>
                  </a:lnTo>
                  <a:lnTo>
                    <a:pt x="14826" y="150745"/>
                  </a:lnTo>
                  <a:lnTo>
                    <a:pt x="23480" y="209412"/>
                  </a:lnTo>
                  <a:lnTo>
                    <a:pt x="26044" y="259100"/>
                  </a:lnTo>
                  <a:lnTo>
                    <a:pt x="27973" y="316587"/>
                  </a:lnTo>
                  <a:lnTo>
                    <a:pt x="35433" y="368845"/>
                  </a:lnTo>
                  <a:lnTo>
                    <a:pt x="42713" y="407595"/>
                  </a:lnTo>
                  <a:lnTo>
                    <a:pt x="40681" y="430328"/>
                  </a:lnTo>
                  <a:lnTo>
                    <a:pt x="38501" y="433115"/>
                  </a:lnTo>
                  <a:lnTo>
                    <a:pt x="35878" y="430293"/>
                  </a:lnTo>
                  <a:lnTo>
                    <a:pt x="31014" y="414680"/>
                  </a:lnTo>
                  <a:lnTo>
                    <a:pt x="29445" y="380752"/>
                  </a:lnTo>
                  <a:lnTo>
                    <a:pt x="38803" y="331014"/>
                  </a:lnTo>
                  <a:lnTo>
                    <a:pt x="41929" y="315433"/>
                  </a:lnTo>
                  <a:lnTo>
                    <a:pt x="48692" y="303875"/>
                  </a:lnTo>
                  <a:lnTo>
                    <a:pt x="68684" y="287914"/>
                  </a:lnTo>
                  <a:lnTo>
                    <a:pt x="79397" y="285530"/>
                  </a:lnTo>
                  <a:lnTo>
                    <a:pt x="100659" y="289119"/>
                  </a:lnTo>
                  <a:lnTo>
                    <a:pt x="126770" y="304294"/>
                  </a:lnTo>
                  <a:lnTo>
                    <a:pt x="138871" y="320076"/>
                  </a:lnTo>
                  <a:lnTo>
                    <a:pt x="176330" y="380737"/>
                  </a:lnTo>
                  <a:lnTo>
                    <a:pt x="184497" y="421695"/>
                  </a:lnTo>
                  <a:lnTo>
                    <a:pt x="187021" y="421510"/>
                  </a:lnTo>
                  <a:lnTo>
                    <a:pt x="224386" y="363811"/>
                  </a:lnTo>
                  <a:lnTo>
                    <a:pt x="280487" y="328635"/>
                  </a:lnTo>
                  <a:lnTo>
                    <a:pt x="328383" y="287669"/>
                  </a:lnTo>
                  <a:lnTo>
                    <a:pt x="336491" y="267453"/>
                  </a:lnTo>
                  <a:lnTo>
                    <a:pt x="338653" y="255511"/>
                  </a:lnTo>
                  <a:lnTo>
                    <a:pt x="336585" y="245210"/>
                  </a:lnTo>
                  <a:lnTo>
                    <a:pt x="324929" y="227526"/>
                  </a:lnTo>
                  <a:lnTo>
                    <a:pt x="316907" y="223044"/>
                  </a:lnTo>
                  <a:lnTo>
                    <a:pt x="298635" y="221183"/>
                  </a:lnTo>
                  <a:lnTo>
                    <a:pt x="268618" y="232302"/>
                  </a:lnTo>
                  <a:lnTo>
                    <a:pt x="254167" y="247135"/>
                  </a:lnTo>
                  <a:lnTo>
                    <a:pt x="229768" y="296432"/>
                  </a:lnTo>
                  <a:lnTo>
                    <a:pt x="225592" y="328670"/>
                  </a:lnTo>
                  <a:lnTo>
                    <a:pt x="228805" y="361325"/>
                  </a:lnTo>
                  <a:lnTo>
                    <a:pt x="238032" y="391436"/>
                  </a:lnTo>
                  <a:lnTo>
                    <a:pt x="253051" y="411058"/>
                  </a:lnTo>
                  <a:lnTo>
                    <a:pt x="272595" y="423678"/>
                  </a:lnTo>
                  <a:lnTo>
                    <a:pt x="332449" y="4421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355283" y="250909"/>
              <a:ext cx="352240" cy="370755"/>
            </a:xfrm>
            <a:custGeom>
              <a:avLst/>
              <a:gdLst/>
              <a:ahLst/>
              <a:cxnLst/>
              <a:rect l="0" t="0" r="0" b="0"/>
              <a:pathLst>
                <a:path w="352240" h="370755">
                  <a:moveTo>
                    <a:pt x="161027" y="275515"/>
                  </a:moveTo>
                  <a:lnTo>
                    <a:pt x="131719" y="237142"/>
                  </a:lnTo>
                  <a:lnTo>
                    <a:pt x="105940" y="215922"/>
                  </a:lnTo>
                  <a:lnTo>
                    <a:pt x="96227" y="212390"/>
                  </a:lnTo>
                  <a:lnTo>
                    <a:pt x="76075" y="211585"/>
                  </a:lnTo>
                  <a:lnTo>
                    <a:pt x="55421" y="221365"/>
                  </a:lnTo>
                  <a:lnTo>
                    <a:pt x="19154" y="250651"/>
                  </a:lnTo>
                  <a:lnTo>
                    <a:pt x="2268" y="277507"/>
                  </a:lnTo>
                  <a:lnTo>
                    <a:pt x="0" y="300577"/>
                  </a:lnTo>
                  <a:lnTo>
                    <a:pt x="8077" y="347926"/>
                  </a:lnTo>
                  <a:lnTo>
                    <a:pt x="13437" y="356545"/>
                  </a:lnTo>
                  <a:lnTo>
                    <a:pt x="28751" y="369240"/>
                  </a:lnTo>
                  <a:lnTo>
                    <a:pt x="36578" y="370754"/>
                  </a:lnTo>
                  <a:lnTo>
                    <a:pt x="44136" y="369423"/>
                  </a:lnTo>
                  <a:lnTo>
                    <a:pt x="58773" y="361706"/>
                  </a:lnTo>
                  <a:lnTo>
                    <a:pt x="73077" y="350477"/>
                  </a:lnTo>
                  <a:lnTo>
                    <a:pt x="106320" y="295759"/>
                  </a:lnTo>
                  <a:lnTo>
                    <a:pt x="137041" y="232370"/>
                  </a:lnTo>
                  <a:lnTo>
                    <a:pt x="155962" y="169141"/>
                  </a:lnTo>
                  <a:lnTo>
                    <a:pt x="159527" y="122205"/>
                  </a:lnTo>
                  <a:lnTo>
                    <a:pt x="160583" y="72422"/>
                  </a:lnTo>
                  <a:lnTo>
                    <a:pt x="157820" y="16206"/>
                  </a:lnTo>
                  <a:lnTo>
                    <a:pt x="155380" y="4377"/>
                  </a:lnTo>
                  <a:lnTo>
                    <a:pt x="152583" y="0"/>
                  </a:lnTo>
                  <a:lnTo>
                    <a:pt x="149549" y="591"/>
                  </a:lnTo>
                  <a:lnTo>
                    <a:pt x="146356" y="4495"/>
                  </a:lnTo>
                  <a:lnTo>
                    <a:pt x="141863" y="32346"/>
                  </a:lnTo>
                  <a:lnTo>
                    <a:pt x="140531" y="81413"/>
                  </a:lnTo>
                  <a:lnTo>
                    <a:pt x="140136" y="129226"/>
                  </a:lnTo>
                  <a:lnTo>
                    <a:pt x="145609" y="178618"/>
                  </a:lnTo>
                  <a:lnTo>
                    <a:pt x="157938" y="239304"/>
                  </a:lnTo>
                  <a:lnTo>
                    <a:pt x="171639" y="293232"/>
                  </a:lnTo>
                  <a:lnTo>
                    <a:pt x="175121" y="304874"/>
                  </a:lnTo>
                  <a:lnTo>
                    <a:pt x="179782" y="309126"/>
                  </a:lnTo>
                  <a:lnTo>
                    <a:pt x="185229" y="308451"/>
                  </a:lnTo>
                  <a:lnTo>
                    <a:pt x="230713" y="277829"/>
                  </a:lnTo>
                  <a:lnTo>
                    <a:pt x="286841" y="257103"/>
                  </a:lnTo>
                  <a:lnTo>
                    <a:pt x="334353" y="225806"/>
                  </a:lnTo>
                  <a:lnTo>
                    <a:pt x="351333" y="199566"/>
                  </a:lnTo>
                  <a:lnTo>
                    <a:pt x="352239" y="190957"/>
                  </a:lnTo>
                  <a:lnTo>
                    <a:pt x="347006" y="175153"/>
                  </a:lnTo>
                  <a:lnTo>
                    <a:pt x="338826" y="171172"/>
                  </a:lnTo>
                  <a:lnTo>
                    <a:pt x="314138" y="169869"/>
                  </a:lnTo>
                  <a:lnTo>
                    <a:pt x="278533" y="175713"/>
                  </a:lnTo>
                  <a:lnTo>
                    <a:pt x="259656" y="187875"/>
                  </a:lnTo>
                  <a:lnTo>
                    <a:pt x="244636" y="204979"/>
                  </a:lnTo>
                  <a:lnTo>
                    <a:pt x="225463" y="247674"/>
                  </a:lnTo>
                  <a:lnTo>
                    <a:pt x="221532" y="260464"/>
                  </a:lnTo>
                  <a:lnTo>
                    <a:pt x="223403" y="284034"/>
                  </a:lnTo>
                  <a:lnTo>
                    <a:pt x="232034" y="305038"/>
                  </a:lnTo>
                  <a:lnTo>
                    <a:pt x="243669" y="322172"/>
                  </a:lnTo>
                  <a:lnTo>
                    <a:pt x="259758" y="334466"/>
                  </a:lnTo>
                  <a:lnTo>
                    <a:pt x="268962" y="339382"/>
                  </a:lnTo>
                  <a:lnTo>
                    <a:pt x="291666" y="341725"/>
                  </a:lnTo>
                  <a:lnTo>
                    <a:pt x="315016" y="337697"/>
                  </a:lnTo>
                  <a:lnTo>
                    <a:pt x="350540" y="3176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779774" y="405035"/>
              <a:ext cx="160557" cy="178433"/>
            </a:xfrm>
            <a:custGeom>
              <a:avLst/>
              <a:gdLst/>
              <a:ahLst/>
              <a:cxnLst/>
              <a:rect l="0" t="0" r="0" b="0"/>
              <a:pathLst>
                <a:path w="160557" h="178433">
                  <a:moveTo>
                    <a:pt x="41863" y="26633"/>
                  </a:moveTo>
                  <a:lnTo>
                    <a:pt x="18144" y="70596"/>
                  </a:lnTo>
                  <a:lnTo>
                    <a:pt x="16893" y="93745"/>
                  </a:lnTo>
                  <a:lnTo>
                    <a:pt x="20033" y="146734"/>
                  </a:lnTo>
                  <a:lnTo>
                    <a:pt x="14223" y="168139"/>
                  </a:lnTo>
                  <a:lnTo>
                    <a:pt x="9398" y="177122"/>
                  </a:lnTo>
                  <a:lnTo>
                    <a:pt x="6182" y="178432"/>
                  </a:lnTo>
                  <a:lnTo>
                    <a:pt x="4038" y="174625"/>
                  </a:lnTo>
                  <a:lnTo>
                    <a:pt x="596" y="123716"/>
                  </a:lnTo>
                  <a:lnTo>
                    <a:pt x="0" y="71906"/>
                  </a:lnTo>
                  <a:lnTo>
                    <a:pt x="6100" y="46364"/>
                  </a:lnTo>
                  <a:lnTo>
                    <a:pt x="25807" y="15712"/>
                  </a:lnTo>
                  <a:lnTo>
                    <a:pt x="34668" y="5314"/>
                  </a:lnTo>
                  <a:lnTo>
                    <a:pt x="44085" y="722"/>
                  </a:lnTo>
                  <a:lnTo>
                    <a:pt x="53873" y="0"/>
                  </a:lnTo>
                  <a:lnTo>
                    <a:pt x="72937" y="5438"/>
                  </a:lnTo>
                  <a:lnTo>
                    <a:pt x="111523" y="34558"/>
                  </a:lnTo>
                  <a:lnTo>
                    <a:pt x="138855" y="63077"/>
                  </a:lnTo>
                  <a:lnTo>
                    <a:pt x="160556" y="111501"/>
                  </a:lnTo>
                  <a:lnTo>
                    <a:pt x="157676" y="17403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3004014" y="429056"/>
              <a:ext cx="157206" cy="156110"/>
            </a:xfrm>
            <a:custGeom>
              <a:avLst/>
              <a:gdLst/>
              <a:ahLst/>
              <a:cxnLst/>
              <a:rect l="0" t="0" r="0" b="0"/>
              <a:pathLst>
                <a:path w="157206" h="156110">
                  <a:moveTo>
                    <a:pt x="112421" y="44726"/>
                  </a:moveTo>
                  <a:lnTo>
                    <a:pt x="112421" y="22369"/>
                  </a:lnTo>
                  <a:lnTo>
                    <a:pt x="108911" y="14614"/>
                  </a:lnTo>
                  <a:lnTo>
                    <a:pt x="95653" y="2877"/>
                  </a:lnTo>
                  <a:lnTo>
                    <a:pt x="74943" y="0"/>
                  </a:lnTo>
                  <a:lnTo>
                    <a:pt x="62869" y="871"/>
                  </a:lnTo>
                  <a:lnTo>
                    <a:pt x="40095" y="11197"/>
                  </a:lnTo>
                  <a:lnTo>
                    <a:pt x="20614" y="27484"/>
                  </a:lnTo>
                  <a:lnTo>
                    <a:pt x="8057" y="46422"/>
                  </a:lnTo>
                  <a:lnTo>
                    <a:pt x="0" y="82403"/>
                  </a:lnTo>
                  <a:lnTo>
                    <a:pt x="3202" y="117111"/>
                  </a:lnTo>
                  <a:lnTo>
                    <a:pt x="14746" y="135779"/>
                  </a:lnTo>
                  <a:lnTo>
                    <a:pt x="22738" y="144032"/>
                  </a:lnTo>
                  <a:lnTo>
                    <a:pt x="44096" y="153203"/>
                  </a:lnTo>
                  <a:lnTo>
                    <a:pt x="68016" y="156109"/>
                  </a:lnTo>
                  <a:lnTo>
                    <a:pt x="90346" y="153501"/>
                  </a:lnTo>
                  <a:lnTo>
                    <a:pt x="111968" y="142203"/>
                  </a:lnTo>
                  <a:lnTo>
                    <a:pt x="130937" y="125484"/>
                  </a:lnTo>
                  <a:lnTo>
                    <a:pt x="148193" y="95170"/>
                  </a:lnTo>
                  <a:lnTo>
                    <a:pt x="156786" y="70265"/>
                  </a:lnTo>
                  <a:lnTo>
                    <a:pt x="157205" y="59412"/>
                  </a:lnTo>
                  <a:lnTo>
                    <a:pt x="151432" y="41115"/>
                  </a:lnTo>
                  <a:lnTo>
                    <a:pt x="144187" y="31423"/>
                  </a:lnTo>
                  <a:lnTo>
                    <a:pt x="133478" y="236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3221720" y="434268"/>
              <a:ext cx="284270" cy="155328"/>
            </a:xfrm>
            <a:custGeom>
              <a:avLst/>
              <a:gdLst/>
              <a:ahLst/>
              <a:cxnLst/>
              <a:rect l="0" t="0" r="0" b="0"/>
              <a:pathLst>
                <a:path w="284270" h="155328">
                  <a:moveTo>
                    <a:pt x="0" y="92156"/>
                  </a:moveTo>
                  <a:lnTo>
                    <a:pt x="5589" y="75389"/>
                  </a:lnTo>
                  <a:lnTo>
                    <a:pt x="8405" y="73959"/>
                  </a:lnTo>
                  <a:lnTo>
                    <a:pt x="11453" y="76515"/>
                  </a:lnTo>
                  <a:lnTo>
                    <a:pt x="17958" y="89884"/>
                  </a:lnTo>
                  <a:lnTo>
                    <a:pt x="36301" y="147955"/>
                  </a:lnTo>
                  <a:lnTo>
                    <a:pt x="34461" y="142692"/>
                  </a:lnTo>
                  <a:lnTo>
                    <a:pt x="31964" y="86449"/>
                  </a:lnTo>
                  <a:lnTo>
                    <a:pt x="37249" y="32017"/>
                  </a:lnTo>
                  <a:lnTo>
                    <a:pt x="42380" y="22818"/>
                  </a:lnTo>
                  <a:lnTo>
                    <a:pt x="57440" y="9477"/>
                  </a:lnTo>
                  <a:lnTo>
                    <a:pt x="65199" y="7791"/>
                  </a:lnTo>
                  <a:lnTo>
                    <a:pt x="72712" y="9006"/>
                  </a:lnTo>
                  <a:lnTo>
                    <a:pt x="87298" y="16596"/>
                  </a:lnTo>
                  <a:lnTo>
                    <a:pt x="101580" y="27769"/>
                  </a:lnTo>
                  <a:lnTo>
                    <a:pt x="112607" y="46772"/>
                  </a:lnTo>
                  <a:lnTo>
                    <a:pt x="128511" y="77539"/>
                  </a:lnTo>
                  <a:lnTo>
                    <a:pt x="134807" y="85921"/>
                  </a:lnTo>
                  <a:lnTo>
                    <a:pt x="139004" y="86830"/>
                  </a:lnTo>
                  <a:lnTo>
                    <a:pt x="141802" y="82756"/>
                  </a:lnTo>
                  <a:lnTo>
                    <a:pt x="158360" y="25041"/>
                  </a:lnTo>
                  <a:lnTo>
                    <a:pt x="161726" y="12318"/>
                  </a:lnTo>
                  <a:lnTo>
                    <a:pt x="167478" y="5005"/>
                  </a:lnTo>
                  <a:lnTo>
                    <a:pt x="174823" y="1300"/>
                  </a:lnTo>
                  <a:lnTo>
                    <a:pt x="183229" y="0"/>
                  </a:lnTo>
                  <a:lnTo>
                    <a:pt x="191173" y="1473"/>
                  </a:lnTo>
                  <a:lnTo>
                    <a:pt x="206238" y="9349"/>
                  </a:lnTo>
                  <a:lnTo>
                    <a:pt x="234974" y="34639"/>
                  </a:lnTo>
                  <a:lnTo>
                    <a:pt x="260060" y="72216"/>
                  </a:lnTo>
                  <a:lnTo>
                    <a:pt x="279175" y="122719"/>
                  </a:lnTo>
                  <a:lnTo>
                    <a:pt x="284269" y="1553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3569160" y="463253"/>
              <a:ext cx="6067" cy="94758"/>
            </a:xfrm>
            <a:custGeom>
              <a:avLst/>
              <a:gdLst/>
              <a:ahLst/>
              <a:cxnLst/>
              <a:rect l="0" t="0" r="0" b="0"/>
              <a:pathLst>
                <a:path w="6067" h="94758">
                  <a:moveTo>
                    <a:pt x="0" y="0"/>
                  </a:moveTo>
                  <a:lnTo>
                    <a:pt x="1170" y="49263"/>
                  </a:lnTo>
                  <a:lnTo>
                    <a:pt x="6066" y="91156"/>
                  </a:lnTo>
                  <a:lnTo>
                    <a:pt x="5214" y="94696"/>
                  </a:lnTo>
                  <a:lnTo>
                    <a:pt x="0" y="947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3569160" y="315854"/>
              <a:ext cx="1" cy="21058"/>
            </a:xfrm>
            <a:custGeom>
              <a:avLst/>
              <a:gdLst/>
              <a:ahLst/>
              <a:cxnLst/>
              <a:rect l="0" t="0" r="0" b="0"/>
              <a:pathLst>
                <a:path w="1" h="21058">
                  <a:moveTo>
                    <a:pt x="0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3695502" y="432957"/>
              <a:ext cx="157929" cy="135582"/>
            </a:xfrm>
            <a:custGeom>
              <a:avLst/>
              <a:gdLst/>
              <a:ahLst/>
              <a:cxnLst/>
              <a:rect l="0" t="0" r="0" b="0"/>
              <a:pathLst>
                <a:path w="157929" h="135582">
                  <a:moveTo>
                    <a:pt x="0" y="51353"/>
                  </a:moveTo>
                  <a:lnTo>
                    <a:pt x="3120" y="94045"/>
                  </a:lnTo>
                  <a:lnTo>
                    <a:pt x="5589" y="104381"/>
                  </a:lnTo>
                  <a:lnTo>
                    <a:pt x="8406" y="107762"/>
                  </a:lnTo>
                  <a:lnTo>
                    <a:pt x="11453" y="106507"/>
                  </a:lnTo>
                  <a:lnTo>
                    <a:pt x="14654" y="102160"/>
                  </a:lnTo>
                  <a:lnTo>
                    <a:pt x="23334" y="45681"/>
                  </a:lnTo>
                  <a:lnTo>
                    <a:pt x="26084" y="30025"/>
                  </a:lnTo>
                  <a:lnTo>
                    <a:pt x="31428" y="18417"/>
                  </a:lnTo>
                  <a:lnTo>
                    <a:pt x="46723" y="2400"/>
                  </a:lnTo>
                  <a:lnTo>
                    <a:pt x="55715" y="0"/>
                  </a:lnTo>
                  <a:lnTo>
                    <a:pt x="75065" y="3573"/>
                  </a:lnTo>
                  <a:lnTo>
                    <a:pt x="82799" y="8972"/>
                  </a:lnTo>
                  <a:lnTo>
                    <a:pt x="126772" y="69891"/>
                  </a:lnTo>
                  <a:lnTo>
                    <a:pt x="133648" y="77750"/>
                  </a:lnTo>
                  <a:lnTo>
                    <a:pt x="141288" y="98960"/>
                  </a:lnTo>
                  <a:lnTo>
                    <a:pt x="145853" y="119305"/>
                  </a:lnTo>
                  <a:lnTo>
                    <a:pt x="157928" y="13558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907541" y="442866"/>
              <a:ext cx="188045" cy="167787"/>
            </a:xfrm>
            <a:custGeom>
              <a:avLst/>
              <a:gdLst/>
              <a:ahLst/>
              <a:cxnLst/>
              <a:rect l="0" t="0" r="0" b="0"/>
              <a:pathLst>
                <a:path w="188045" h="167787">
                  <a:moveTo>
                    <a:pt x="93288" y="104615"/>
                  </a:moveTo>
                  <a:lnTo>
                    <a:pt x="90168" y="55685"/>
                  </a:lnTo>
                  <a:lnTo>
                    <a:pt x="83712" y="27886"/>
                  </a:lnTo>
                  <a:lnTo>
                    <a:pt x="73044" y="7732"/>
                  </a:lnTo>
                  <a:lnTo>
                    <a:pt x="64584" y="2592"/>
                  </a:lnTo>
                  <a:lnTo>
                    <a:pt x="42706" y="0"/>
                  </a:lnTo>
                  <a:lnTo>
                    <a:pt x="32661" y="3286"/>
                  </a:lnTo>
                  <a:lnTo>
                    <a:pt x="15259" y="16296"/>
                  </a:lnTo>
                  <a:lnTo>
                    <a:pt x="5966" y="36897"/>
                  </a:lnTo>
                  <a:lnTo>
                    <a:pt x="0" y="88249"/>
                  </a:lnTo>
                  <a:lnTo>
                    <a:pt x="4556" y="123943"/>
                  </a:lnTo>
                  <a:lnTo>
                    <a:pt x="13297" y="142841"/>
                  </a:lnTo>
                  <a:lnTo>
                    <a:pt x="18903" y="151156"/>
                  </a:lnTo>
                  <a:lnTo>
                    <a:pt x="26151" y="155530"/>
                  </a:lnTo>
                  <a:lnTo>
                    <a:pt x="43562" y="157270"/>
                  </a:lnTo>
                  <a:lnTo>
                    <a:pt x="59879" y="151024"/>
                  </a:lnTo>
                  <a:lnTo>
                    <a:pt x="67506" y="146083"/>
                  </a:lnTo>
                  <a:lnTo>
                    <a:pt x="79099" y="128115"/>
                  </a:lnTo>
                  <a:lnTo>
                    <a:pt x="95323" y="97930"/>
                  </a:lnTo>
                  <a:lnTo>
                    <a:pt x="101663" y="89630"/>
                  </a:lnTo>
                  <a:lnTo>
                    <a:pt x="107060" y="88776"/>
                  </a:lnTo>
                  <a:lnTo>
                    <a:pt x="111828" y="92886"/>
                  </a:lnTo>
                  <a:lnTo>
                    <a:pt x="153418" y="152215"/>
                  </a:lnTo>
                  <a:lnTo>
                    <a:pt x="167195" y="160866"/>
                  </a:lnTo>
                  <a:lnTo>
                    <a:pt x="188044" y="1677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4148228" y="231626"/>
              <a:ext cx="21058" cy="389556"/>
            </a:xfrm>
            <a:custGeom>
              <a:avLst/>
              <a:gdLst/>
              <a:ahLst/>
              <a:cxnLst/>
              <a:rect l="0" t="0" r="0" b="0"/>
              <a:pathLst>
                <a:path w="21058" h="389556">
                  <a:moveTo>
                    <a:pt x="0" y="0"/>
                  </a:moveTo>
                  <a:lnTo>
                    <a:pt x="5589" y="58617"/>
                  </a:lnTo>
                  <a:lnTo>
                    <a:pt x="9553" y="120027"/>
                  </a:lnTo>
                  <a:lnTo>
                    <a:pt x="10335" y="181550"/>
                  </a:lnTo>
                  <a:lnTo>
                    <a:pt x="13590" y="232387"/>
                  </a:lnTo>
                  <a:lnTo>
                    <a:pt x="18844" y="281376"/>
                  </a:lnTo>
                  <a:lnTo>
                    <a:pt x="20619" y="339850"/>
                  </a:lnTo>
                  <a:lnTo>
                    <a:pt x="21057" y="3895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4021886" y="400082"/>
              <a:ext cx="263213" cy="10530"/>
            </a:xfrm>
            <a:custGeom>
              <a:avLst/>
              <a:gdLst/>
              <a:ahLst/>
              <a:cxnLst/>
              <a:rect l="0" t="0" r="0" b="0"/>
              <a:pathLst>
                <a:path w="263213" h="10530">
                  <a:moveTo>
                    <a:pt x="263212" y="0"/>
                  </a:moveTo>
                  <a:lnTo>
                    <a:pt x="220520" y="3120"/>
                  </a:lnTo>
                  <a:lnTo>
                    <a:pt x="173281" y="9065"/>
                  </a:lnTo>
                  <a:lnTo>
                    <a:pt x="127121" y="4506"/>
                  </a:lnTo>
                  <a:lnTo>
                    <a:pt x="70810" y="1335"/>
                  </a:lnTo>
                  <a:lnTo>
                    <a:pt x="11751" y="8509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4319476" y="442196"/>
              <a:ext cx="147478" cy="194122"/>
            </a:xfrm>
            <a:custGeom>
              <a:avLst/>
              <a:gdLst/>
              <a:ahLst/>
              <a:cxnLst/>
              <a:rect l="0" t="0" r="0" b="0"/>
              <a:pathLst>
                <a:path w="147478" h="194122">
                  <a:moveTo>
                    <a:pt x="81435" y="52643"/>
                  </a:moveTo>
                  <a:lnTo>
                    <a:pt x="70257" y="41465"/>
                  </a:lnTo>
                  <a:lnTo>
                    <a:pt x="63455" y="39342"/>
                  </a:lnTo>
                  <a:lnTo>
                    <a:pt x="46538" y="40102"/>
                  </a:lnTo>
                  <a:lnTo>
                    <a:pt x="30441" y="50579"/>
                  </a:lnTo>
                  <a:lnTo>
                    <a:pt x="16657" y="66933"/>
                  </a:lnTo>
                  <a:lnTo>
                    <a:pt x="6632" y="85900"/>
                  </a:lnTo>
                  <a:lnTo>
                    <a:pt x="0" y="121898"/>
                  </a:lnTo>
                  <a:lnTo>
                    <a:pt x="4688" y="142305"/>
                  </a:lnTo>
                  <a:lnTo>
                    <a:pt x="26761" y="180058"/>
                  </a:lnTo>
                  <a:lnTo>
                    <a:pt x="35627" y="186719"/>
                  </a:lnTo>
                  <a:lnTo>
                    <a:pt x="57957" y="194121"/>
                  </a:lnTo>
                  <a:lnTo>
                    <a:pt x="83479" y="191171"/>
                  </a:lnTo>
                  <a:lnTo>
                    <a:pt x="108080" y="182061"/>
                  </a:lnTo>
                  <a:lnTo>
                    <a:pt x="126813" y="170214"/>
                  </a:lnTo>
                  <a:lnTo>
                    <a:pt x="139818" y="154030"/>
                  </a:lnTo>
                  <a:lnTo>
                    <a:pt x="144923" y="144801"/>
                  </a:lnTo>
                  <a:lnTo>
                    <a:pt x="147477" y="125187"/>
                  </a:lnTo>
                  <a:lnTo>
                    <a:pt x="139584" y="84000"/>
                  </a:lnTo>
                  <a:lnTo>
                    <a:pt x="105253" y="24513"/>
                  </a:lnTo>
                  <a:lnTo>
                    <a:pt x="91964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4558839" y="463253"/>
              <a:ext cx="105286" cy="136573"/>
            </a:xfrm>
            <a:custGeom>
              <a:avLst/>
              <a:gdLst/>
              <a:ahLst/>
              <a:cxnLst/>
              <a:rect l="0" t="0" r="0" b="0"/>
              <a:pathLst>
                <a:path w="105286" h="136573">
                  <a:moveTo>
                    <a:pt x="0" y="63171"/>
                  </a:moveTo>
                  <a:lnTo>
                    <a:pt x="15641" y="81152"/>
                  </a:lnTo>
                  <a:lnTo>
                    <a:pt x="36097" y="136572"/>
                  </a:lnTo>
                  <a:lnTo>
                    <a:pt x="24900" y="84631"/>
                  </a:lnTo>
                  <a:lnTo>
                    <a:pt x="23366" y="45873"/>
                  </a:lnTo>
                  <a:lnTo>
                    <a:pt x="27152" y="22728"/>
                  </a:lnTo>
                  <a:lnTo>
                    <a:pt x="33309" y="15152"/>
                  </a:lnTo>
                  <a:lnTo>
                    <a:pt x="52629" y="6734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4800057" y="443886"/>
              <a:ext cx="159341" cy="194807"/>
            </a:xfrm>
            <a:custGeom>
              <a:avLst/>
              <a:gdLst/>
              <a:ahLst/>
              <a:cxnLst/>
              <a:rect l="0" t="0" r="0" b="0"/>
              <a:pathLst>
                <a:path w="159341" h="194807">
                  <a:moveTo>
                    <a:pt x="95694" y="19367"/>
                  </a:moveTo>
                  <a:lnTo>
                    <a:pt x="90105" y="2600"/>
                  </a:lnTo>
                  <a:lnTo>
                    <a:pt x="84949" y="0"/>
                  </a:lnTo>
                  <a:lnTo>
                    <a:pt x="78003" y="607"/>
                  </a:lnTo>
                  <a:lnTo>
                    <a:pt x="32749" y="17330"/>
                  </a:lnTo>
                  <a:lnTo>
                    <a:pt x="16636" y="28601"/>
                  </a:lnTo>
                  <a:lnTo>
                    <a:pt x="4795" y="44528"/>
                  </a:lnTo>
                  <a:lnTo>
                    <a:pt x="0" y="53689"/>
                  </a:lnTo>
                  <a:lnTo>
                    <a:pt x="312" y="62135"/>
                  </a:lnTo>
                  <a:lnTo>
                    <a:pt x="4030" y="70106"/>
                  </a:lnTo>
                  <a:lnTo>
                    <a:pt x="10018" y="77760"/>
                  </a:lnTo>
                  <a:lnTo>
                    <a:pt x="17520" y="81692"/>
                  </a:lnTo>
                  <a:lnTo>
                    <a:pt x="76338" y="91024"/>
                  </a:lnTo>
                  <a:lnTo>
                    <a:pt x="112446" y="101690"/>
                  </a:lnTo>
                  <a:lnTo>
                    <a:pt x="154326" y="132345"/>
                  </a:lnTo>
                  <a:lnTo>
                    <a:pt x="158179" y="141479"/>
                  </a:lnTo>
                  <a:lnTo>
                    <a:pt x="159340" y="164106"/>
                  </a:lnTo>
                  <a:lnTo>
                    <a:pt x="153332" y="173182"/>
                  </a:lnTo>
                  <a:lnTo>
                    <a:pt x="131060" y="186385"/>
                  </a:lnTo>
                  <a:lnTo>
                    <a:pt x="91225" y="194806"/>
                  </a:lnTo>
                  <a:lnTo>
                    <a:pt x="63682" y="187417"/>
                  </a:lnTo>
                  <a:lnTo>
                    <a:pt x="21995" y="16676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5355059" y="370197"/>
              <a:ext cx="193460" cy="230691"/>
            </a:xfrm>
            <a:custGeom>
              <a:avLst/>
              <a:gdLst/>
              <a:ahLst/>
              <a:cxnLst/>
              <a:rect l="0" t="0" r="0" b="0"/>
              <a:pathLst>
                <a:path w="193460" h="230691">
                  <a:moveTo>
                    <a:pt x="119759" y="103585"/>
                  </a:moveTo>
                  <a:lnTo>
                    <a:pt x="119759" y="44968"/>
                  </a:lnTo>
                  <a:lnTo>
                    <a:pt x="108581" y="10178"/>
                  </a:lnTo>
                  <a:lnTo>
                    <a:pt x="101779" y="3879"/>
                  </a:lnTo>
                  <a:lnTo>
                    <a:pt x="93734" y="849"/>
                  </a:lnTo>
                  <a:lnTo>
                    <a:pt x="84862" y="0"/>
                  </a:lnTo>
                  <a:lnTo>
                    <a:pt x="65645" y="5294"/>
                  </a:lnTo>
                  <a:lnTo>
                    <a:pt x="55607" y="9982"/>
                  </a:lnTo>
                  <a:lnTo>
                    <a:pt x="38215" y="27668"/>
                  </a:lnTo>
                  <a:lnTo>
                    <a:pt x="18389" y="63934"/>
                  </a:lnTo>
                  <a:lnTo>
                    <a:pt x="1210" y="118109"/>
                  </a:lnTo>
                  <a:lnTo>
                    <a:pt x="0" y="142796"/>
                  </a:lnTo>
                  <a:lnTo>
                    <a:pt x="8756" y="187239"/>
                  </a:lnTo>
                  <a:lnTo>
                    <a:pt x="23958" y="213639"/>
                  </a:lnTo>
                  <a:lnTo>
                    <a:pt x="39746" y="225807"/>
                  </a:lnTo>
                  <a:lnTo>
                    <a:pt x="48870" y="230690"/>
                  </a:lnTo>
                  <a:lnTo>
                    <a:pt x="58462" y="230436"/>
                  </a:lnTo>
                  <a:lnTo>
                    <a:pt x="78478" y="220794"/>
                  </a:lnTo>
                  <a:lnTo>
                    <a:pt x="103888" y="195635"/>
                  </a:lnTo>
                  <a:lnTo>
                    <a:pt x="112706" y="172962"/>
                  </a:lnTo>
                  <a:lnTo>
                    <a:pt x="124896" y="114931"/>
                  </a:lnTo>
                  <a:lnTo>
                    <a:pt x="122971" y="89789"/>
                  </a:lnTo>
                  <a:lnTo>
                    <a:pt x="124240" y="90878"/>
                  </a:lnTo>
                  <a:lnTo>
                    <a:pt x="126256" y="95114"/>
                  </a:lnTo>
                  <a:lnTo>
                    <a:pt x="135996" y="148281"/>
                  </a:lnTo>
                  <a:lnTo>
                    <a:pt x="159491" y="196772"/>
                  </a:lnTo>
                  <a:lnTo>
                    <a:pt x="193459" y="2299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5582242" y="421139"/>
              <a:ext cx="71562" cy="181272"/>
            </a:xfrm>
            <a:custGeom>
              <a:avLst/>
              <a:gdLst/>
              <a:ahLst/>
              <a:cxnLst/>
              <a:rect l="0" t="0" r="0" b="0"/>
              <a:pathLst>
                <a:path w="71562" h="181272">
                  <a:moveTo>
                    <a:pt x="8390" y="31586"/>
                  </a:moveTo>
                  <a:lnTo>
                    <a:pt x="2801" y="48353"/>
                  </a:lnTo>
                  <a:lnTo>
                    <a:pt x="4914" y="81138"/>
                  </a:lnTo>
                  <a:lnTo>
                    <a:pt x="19385" y="136464"/>
                  </a:lnTo>
                  <a:lnTo>
                    <a:pt x="33048" y="178904"/>
                  </a:lnTo>
                  <a:lnTo>
                    <a:pt x="35357" y="181271"/>
                  </a:lnTo>
                  <a:lnTo>
                    <a:pt x="36897" y="178169"/>
                  </a:lnTo>
                  <a:lnTo>
                    <a:pt x="37923" y="171422"/>
                  </a:lnTo>
                  <a:lnTo>
                    <a:pt x="36267" y="164584"/>
                  </a:lnTo>
                  <a:lnTo>
                    <a:pt x="8686" y="104340"/>
                  </a:lnTo>
                  <a:lnTo>
                    <a:pt x="1069" y="70300"/>
                  </a:lnTo>
                  <a:lnTo>
                    <a:pt x="0" y="57395"/>
                  </a:lnTo>
                  <a:lnTo>
                    <a:pt x="5051" y="36818"/>
                  </a:lnTo>
                  <a:lnTo>
                    <a:pt x="27357" y="4543"/>
                  </a:lnTo>
                  <a:lnTo>
                    <a:pt x="35073" y="689"/>
                  </a:lnTo>
                  <a:lnTo>
                    <a:pt x="71561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5688562" y="411603"/>
              <a:ext cx="131427" cy="167465"/>
            </a:xfrm>
            <a:custGeom>
              <a:avLst/>
              <a:gdLst/>
              <a:ahLst/>
              <a:cxnLst/>
              <a:rect l="0" t="0" r="0" b="0"/>
              <a:pathLst>
                <a:path w="131427" h="167465">
                  <a:moveTo>
                    <a:pt x="17883" y="114821"/>
                  </a:moveTo>
                  <a:lnTo>
                    <a:pt x="23473" y="98054"/>
                  </a:lnTo>
                  <a:lnTo>
                    <a:pt x="29798" y="93115"/>
                  </a:lnTo>
                  <a:lnTo>
                    <a:pt x="67333" y="78948"/>
                  </a:lnTo>
                  <a:lnTo>
                    <a:pt x="128537" y="33852"/>
                  </a:lnTo>
                  <a:lnTo>
                    <a:pt x="131426" y="25747"/>
                  </a:lnTo>
                  <a:lnTo>
                    <a:pt x="128398" y="7382"/>
                  </a:lnTo>
                  <a:lnTo>
                    <a:pt x="123146" y="2251"/>
                  </a:lnTo>
                  <a:lnTo>
                    <a:pt x="116134" y="0"/>
                  </a:lnTo>
                  <a:lnTo>
                    <a:pt x="98985" y="619"/>
                  </a:lnTo>
                  <a:lnTo>
                    <a:pt x="79665" y="4793"/>
                  </a:lnTo>
                  <a:lnTo>
                    <a:pt x="62499" y="16787"/>
                  </a:lnTo>
                  <a:lnTo>
                    <a:pt x="45901" y="31476"/>
                  </a:lnTo>
                  <a:lnTo>
                    <a:pt x="19166" y="48662"/>
                  </a:lnTo>
                  <a:lnTo>
                    <a:pt x="7535" y="65530"/>
                  </a:lnTo>
                  <a:lnTo>
                    <a:pt x="0" y="105936"/>
                  </a:lnTo>
                  <a:lnTo>
                    <a:pt x="2451" y="117087"/>
                  </a:lnTo>
                  <a:lnTo>
                    <a:pt x="7595" y="125690"/>
                  </a:lnTo>
                  <a:lnTo>
                    <a:pt x="35478" y="153493"/>
                  </a:lnTo>
                  <a:lnTo>
                    <a:pt x="43651" y="156980"/>
                  </a:lnTo>
                  <a:lnTo>
                    <a:pt x="106676" y="165374"/>
                  </a:lnTo>
                  <a:lnTo>
                    <a:pt x="123168" y="16746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6106528" y="210569"/>
              <a:ext cx="15551" cy="389556"/>
            </a:xfrm>
            <a:custGeom>
              <a:avLst/>
              <a:gdLst/>
              <a:ahLst/>
              <a:cxnLst/>
              <a:rect l="0" t="0" r="0" b="0"/>
              <a:pathLst>
                <a:path w="15551" h="389556">
                  <a:moveTo>
                    <a:pt x="0" y="0"/>
                  </a:moveTo>
                  <a:lnTo>
                    <a:pt x="0" y="58617"/>
                  </a:lnTo>
                  <a:lnTo>
                    <a:pt x="0" y="115131"/>
                  </a:lnTo>
                  <a:lnTo>
                    <a:pt x="1170" y="171374"/>
                  </a:lnTo>
                  <a:lnTo>
                    <a:pt x="7236" y="231322"/>
                  </a:lnTo>
                  <a:lnTo>
                    <a:pt x="10723" y="285479"/>
                  </a:lnTo>
                  <a:lnTo>
                    <a:pt x="15550" y="346293"/>
                  </a:lnTo>
                  <a:lnTo>
                    <a:pt x="10529" y="3895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6032829" y="399920"/>
              <a:ext cx="189514" cy="21220"/>
            </a:xfrm>
            <a:custGeom>
              <a:avLst/>
              <a:gdLst/>
              <a:ahLst/>
              <a:cxnLst/>
              <a:rect l="0" t="0" r="0" b="0"/>
              <a:pathLst>
                <a:path w="189514" h="21220">
                  <a:moveTo>
                    <a:pt x="189513" y="21219"/>
                  </a:moveTo>
                  <a:lnTo>
                    <a:pt x="178334" y="4452"/>
                  </a:lnTo>
                  <a:lnTo>
                    <a:pt x="171532" y="682"/>
                  </a:lnTo>
                  <a:lnTo>
                    <a:pt x="119771" y="0"/>
                  </a:lnTo>
                  <a:lnTo>
                    <a:pt x="66076" y="1300"/>
                  </a:lnTo>
                  <a:lnTo>
                    <a:pt x="27897" y="6219"/>
                  </a:lnTo>
                  <a:lnTo>
                    <a:pt x="0" y="16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6253927" y="242155"/>
              <a:ext cx="263627" cy="368498"/>
            </a:xfrm>
            <a:custGeom>
              <a:avLst/>
              <a:gdLst/>
              <a:ahLst/>
              <a:cxnLst/>
              <a:rect l="0" t="0" r="0" b="0"/>
              <a:pathLst>
                <a:path w="263627" h="368498">
                  <a:moveTo>
                    <a:pt x="0" y="0"/>
                  </a:moveTo>
                  <a:lnTo>
                    <a:pt x="3120" y="48931"/>
                  </a:lnTo>
                  <a:lnTo>
                    <a:pt x="11453" y="96776"/>
                  </a:lnTo>
                  <a:lnTo>
                    <a:pt x="18212" y="151117"/>
                  </a:lnTo>
                  <a:lnTo>
                    <a:pt x="20214" y="208552"/>
                  </a:lnTo>
                  <a:lnTo>
                    <a:pt x="23927" y="259495"/>
                  </a:lnTo>
                  <a:lnTo>
                    <a:pt x="30073" y="318630"/>
                  </a:lnTo>
                  <a:lnTo>
                    <a:pt x="29408" y="324724"/>
                  </a:lnTo>
                  <a:lnTo>
                    <a:pt x="27794" y="325277"/>
                  </a:lnTo>
                  <a:lnTo>
                    <a:pt x="25549" y="322136"/>
                  </a:lnTo>
                  <a:lnTo>
                    <a:pt x="26173" y="309288"/>
                  </a:lnTo>
                  <a:lnTo>
                    <a:pt x="32043" y="246707"/>
                  </a:lnTo>
                  <a:lnTo>
                    <a:pt x="36858" y="218052"/>
                  </a:lnTo>
                  <a:lnTo>
                    <a:pt x="40950" y="210879"/>
                  </a:lnTo>
                  <a:lnTo>
                    <a:pt x="46017" y="208436"/>
                  </a:lnTo>
                  <a:lnTo>
                    <a:pt x="51735" y="209147"/>
                  </a:lnTo>
                  <a:lnTo>
                    <a:pt x="64328" y="219296"/>
                  </a:lnTo>
                  <a:lnTo>
                    <a:pt x="76554" y="235505"/>
                  </a:lnTo>
                  <a:lnTo>
                    <a:pt x="101410" y="295355"/>
                  </a:lnTo>
                  <a:lnTo>
                    <a:pt x="105041" y="295169"/>
                  </a:lnTo>
                  <a:lnTo>
                    <a:pt x="134715" y="262828"/>
                  </a:lnTo>
                  <a:lnTo>
                    <a:pt x="189434" y="243466"/>
                  </a:lnTo>
                  <a:lnTo>
                    <a:pt x="215214" y="234549"/>
                  </a:lnTo>
                  <a:lnTo>
                    <a:pt x="258466" y="203011"/>
                  </a:lnTo>
                  <a:lnTo>
                    <a:pt x="262388" y="193833"/>
                  </a:lnTo>
                  <a:lnTo>
                    <a:pt x="263626" y="171156"/>
                  </a:lnTo>
                  <a:lnTo>
                    <a:pt x="258809" y="162067"/>
                  </a:lnTo>
                  <a:lnTo>
                    <a:pt x="240978" y="148849"/>
                  </a:lnTo>
                  <a:lnTo>
                    <a:pt x="230842" y="147196"/>
                  </a:lnTo>
                  <a:lnTo>
                    <a:pt x="210221" y="151598"/>
                  </a:lnTo>
                  <a:lnTo>
                    <a:pt x="192478" y="164473"/>
                  </a:lnTo>
                  <a:lnTo>
                    <a:pt x="184471" y="172820"/>
                  </a:lnTo>
                  <a:lnTo>
                    <a:pt x="167612" y="212513"/>
                  </a:lnTo>
                  <a:lnTo>
                    <a:pt x="160797" y="255729"/>
                  </a:lnTo>
                  <a:lnTo>
                    <a:pt x="164367" y="292581"/>
                  </a:lnTo>
                  <a:lnTo>
                    <a:pt x="172878" y="311750"/>
                  </a:lnTo>
                  <a:lnTo>
                    <a:pt x="178423" y="320137"/>
                  </a:lnTo>
                  <a:lnTo>
                    <a:pt x="193943" y="332576"/>
                  </a:lnTo>
                  <a:lnTo>
                    <a:pt x="242156" y="3684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6858892" y="382223"/>
              <a:ext cx="225745" cy="237440"/>
            </a:xfrm>
            <a:custGeom>
              <a:avLst/>
              <a:gdLst/>
              <a:ahLst/>
              <a:cxnLst/>
              <a:rect l="0" t="0" r="0" b="0"/>
              <a:pathLst>
                <a:path w="225745" h="237440">
                  <a:moveTo>
                    <a:pt x="174144" y="49445"/>
                  </a:moveTo>
                  <a:lnTo>
                    <a:pt x="168555" y="27088"/>
                  </a:lnTo>
                  <a:lnTo>
                    <a:pt x="163398" y="19333"/>
                  </a:lnTo>
                  <a:lnTo>
                    <a:pt x="148312" y="7596"/>
                  </a:lnTo>
                  <a:lnTo>
                    <a:pt x="108909" y="0"/>
                  </a:lnTo>
                  <a:lnTo>
                    <a:pt x="83149" y="4463"/>
                  </a:lnTo>
                  <a:lnTo>
                    <a:pt x="19667" y="31256"/>
                  </a:lnTo>
                  <a:lnTo>
                    <a:pt x="11497" y="37319"/>
                  </a:lnTo>
                  <a:lnTo>
                    <a:pt x="6051" y="46040"/>
                  </a:lnTo>
                  <a:lnTo>
                    <a:pt x="0" y="68209"/>
                  </a:lnTo>
                  <a:lnTo>
                    <a:pt x="1896" y="77162"/>
                  </a:lnTo>
                  <a:lnTo>
                    <a:pt x="6670" y="84301"/>
                  </a:lnTo>
                  <a:lnTo>
                    <a:pt x="21333" y="95352"/>
                  </a:lnTo>
                  <a:lnTo>
                    <a:pt x="39547" y="104163"/>
                  </a:lnTo>
                  <a:lnTo>
                    <a:pt x="101669" y="114622"/>
                  </a:lnTo>
                  <a:lnTo>
                    <a:pt x="156839" y="121461"/>
                  </a:lnTo>
                  <a:lnTo>
                    <a:pt x="178542" y="128635"/>
                  </a:lnTo>
                  <a:lnTo>
                    <a:pt x="217126" y="157894"/>
                  </a:lnTo>
                  <a:lnTo>
                    <a:pt x="222686" y="168538"/>
                  </a:lnTo>
                  <a:lnTo>
                    <a:pt x="225744" y="192842"/>
                  </a:lnTo>
                  <a:lnTo>
                    <a:pt x="220084" y="213003"/>
                  </a:lnTo>
                  <a:lnTo>
                    <a:pt x="215300" y="221654"/>
                  </a:lnTo>
                  <a:lnTo>
                    <a:pt x="207430" y="227422"/>
                  </a:lnTo>
                  <a:lnTo>
                    <a:pt x="186208" y="233831"/>
                  </a:lnTo>
                  <a:lnTo>
                    <a:pt x="142363" y="237439"/>
                  </a:lnTo>
                  <a:lnTo>
                    <a:pt x="115566" y="228924"/>
                  </a:lnTo>
                  <a:lnTo>
                    <a:pt x="79388" y="20737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6927751" y="58959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7144234" y="440883"/>
              <a:ext cx="225715" cy="201356"/>
            </a:xfrm>
            <a:custGeom>
              <a:avLst/>
              <a:gdLst/>
              <a:ahLst/>
              <a:cxnLst/>
              <a:rect l="0" t="0" r="0" b="0"/>
              <a:pathLst>
                <a:path w="225715" h="201356">
                  <a:moveTo>
                    <a:pt x="162543" y="32899"/>
                  </a:moveTo>
                  <a:lnTo>
                    <a:pt x="156954" y="49666"/>
                  </a:lnTo>
                  <a:lnTo>
                    <a:pt x="154138" y="49926"/>
                  </a:lnTo>
                  <a:lnTo>
                    <a:pt x="132204" y="15745"/>
                  </a:lnTo>
                  <a:lnTo>
                    <a:pt x="107150" y="0"/>
                  </a:lnTo>
                  <a:lnTo>
                    <a:pt x="84502" y="1120"/>
                  </a:lnTo>
                  <a:lnTo>
                    <a:pt x="61178" y="9416"/>
                  </a:lnTo>
                  <a:lnTo>
                    <a:pt x="14043" y="40523"/>
                  </a:lnTo>
                  <a:lnTo>
                    <a:pt x="7391" y="49680"/>
                  </a:lnTo>
                  <a:lnTo>
                    <a:pt x="0" y="72333"/>
                  </a:lnTo>
                  <a:lnTo>
                    <a:pt x="1428" y="111393"/>
                  </a:lnTo>
                  <a:lnTo>
                    <a:pt x="14849" y="152603"/>
                  </a:lnTo>
                  <a:lnTo>
                    <a:pt x="30221" y="171109"/>
                  </a:lnTo>
                  <a:lnTo>
                    <a:pt x="39233" y="177681"/>
                  </a:lnTo>
                  <a:lnTo>
                    <a:pt x="48751" y="180893"/>
                  </a:lnTo>
                  <a:lnTo>
                    <a:pt x="68685" y="181342"/>
                  </a:lnTo>
                  <a:lnTo>
                    <a:pt x="77744" y="177485"/>
                  </a:lnTo>
                  <a:lnTo>
                    <a:pt x="94049" y="163840"/>
                  </a:lnTo>
                  <a:lnTo>
                    <a:pt x="128753" y="106078"/>
                  </a:lnTo>
                  <a:lnTo>
                    <a:pt x="132707" y="85310"/>
                  </a:lnTo>
                  <a:lnTo>
                    <a:pt x="132124" y="74859"/>
                  </a:lnTo>
                  <a:lnTo>
                    <a:pt x="132905" y="71401"/>
                  </a:lnTo>
                  <a:lnTo>
                    <a:pt x="134596" y="72605"/>
                  </a:lnTo>
                  <a:lnTo>
                    <a:pt x="175980" y="134336"/>
                  </a:lnTo>
                  <a:lnTo>
                    <a:pt x="211524" y="184081"/>
                  </a:lnTo>
                  <a:lnTo>
                    <a:pt x="225714" y="2013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7391005" y="447260"/>
              <a:ext cx="471902" cy="187484"/>
            </a:xfrm>
            <a:custGeom>
              <a:avLst/>
              <a:gdLst/>
              <a:ahLst/>
              <a:cxnLst/>
              <a:rect l="0" t="0" r="0" b="0"/>
              <a:pathLst>
                <a:path w="471902" h="187484">
                  <a:moveTo>
                    <a:pt x="0" y="89693"/>
                  </a:moveTo>
                  <a:lnTo>
                    <a:pt x="19128" y="143568"/>
                  </a:lnTo>
                  <a:lnTo>
                    <a:pt x="30338" y="163940"/>
                  </a:lnTo>
                  <a:lnTo>
                    <a:pt x="33093" y="164927"/>
                  </a:lnTo>
                  <a:lnTo>
                    <a:pt x="33036" y="150427"/>
                  </a:lnTo>
                  <a:lnTo>
                    <a:pt x="23443" y="88448"/>
                  </a:lnTo>
                  <a:lnTo>
                    <a:pt x="21528" y="33295"/>
                  </a:lnTo>
                  <a:lnTo>
                    <a:pt x="27505" y="11595"/>
                  </a:lnTo>
                  <a:lnTo>
                    <a:pt x="32375" y="2532"/>
                  </a:lnTo>
                  <a:lnTo>
                    <a:pt x="37961" y="0"/>
                  </a:lnTo>
                  <a:lnTo>
                    <a:pt x="44024" y="1822"/>
                  </a:lnTo>
                  <a:lnTo>
                    <a:pt x="76157" y="29962"/>
                  </a:lnTo>
                  <a:lnTo>
                    <a:pt x="106724" y="76551"/>
                  </a:lnTo>
                  <a:lnTo>
                    <a:pt x="116842" y="99060"/>
                  </a:lnTo>
                  <a:lnTo>
                    <a:pt x="120009" y="100617"/>
                  </a:lnTo>
                  <a:lnTo>
                    <a:pt x="122120" y="95806"/>
                  </a:lnTo>
                  <a:lnTo>
                    <a:pt x="131097" y="57235"/>
                  </a:lnTo>
                  <a:lnTo>
                    <a:pt x="146782" y="39782"/>
                  </a:lnTo>
                  <a:lnTo>
                    <a:pt x="157517" y="31853"/>
                  </a:lnTo>
                  <a:lnTo>
                    <a:pt x="181921" y="26162"/>
                  </a:lnTo>
                  <a:lnTo>
                    <a:pt x="206026" y="28701"/>
                  </a:lnTo>
                  <a:lnTo>
                    <a:pt x="232750" y="43285"/>
                  </a:lnTo>
                  <a:lnTo>
                    <a:pt x="248113" y="55809"/>
                  </a:lnTo>
                  <a:lnTo>
                    <a:pt x="282131" y="111472"/>
                  </a:lnTo>
                  <a:lnTo>
                    <a:pt x="293466" y="153223"/>
                  </a:lnTo>
                  <a:lnTo>
                    <a:pt x="296249" y="153103"/>
                  </a:lnTo>
                  <a:lnTo>
                    <a:pt x="314712" y="133284"/>
                  </a:lnTo>
                  <a:lnTo>
                    <a:pt x="345282" y="113657"/>
                  </a:lnTo>
                  <a:lnTo>
                    <a:pt x="367538" y="109312"/>
                  </a:lnTo>
                  <a:lnTo>
                    <a:pt x="416011" y="104877"/>
                  </a:lnTo>
                  <a:lnTo>
                    <a:pt x="436798" y="96051"/>
                  </a:lnTo>
                  <a:lnTo>
                    <a:pt x="453835" y="83160"/>
                  </a:lnTo>
                  <a:lnTo>
                    <a:pt x="469206" y="65733"/>
                  </a:lnTo>
                  <a:lnTo>
                    <a:pt x="471901" y="57342"/>
                  </a:lnTo>
                  <a:lnTo>
                    <a:pt x="471358" y="49408"/>
                  </a:lnTo>
                  <a:lnTo>
                    <a:pt x="464517" y="34354"/>
                  </a:lnTo>
                  <a:lnTo>
                    <a:pt x="453676" y="19864"/>
                  </a:lnTo>
                  <a:lnTo>
                    <a:pt x="431702" y="8745"/>
                  </a:lnTo>
                  <a:lnTo>
                    <a:pt x="417652" y="4142"/>
                  </a:lnTo>
                  <a:lnTo>
                    <a:pt x="392684" y="5267"/>
                  </a:lnTo>
                  <a:lnTo>
                    <a:pt x="381112" y="8842"/>
                  </a:lnTo>
                  <a:lnTo>
                    <a:pt x="362015" y="25293"/>
                  </a:lnTo>
                  <a:lnTo>
                    <a:pt x="336281" y="68393"/>
                  </a:lnTo>
                  <a:lnTo>
                    <a:pt x="333902" y="92705"/>
                  </a:lnTo>
                  <a:lnTo>
                    <a:pt x="341907" y="140851"/>
                  </a:lnTo>
                  <a:lnTo>
                    <a:pt x="356980" y="167892"/>
                  </a:lnTo>
                  <a:lnTo>
                    <a:pt x="372737" y="180210"/>
                  </a:lnTo>
                  <a:lnTo>
                    <a:pt x="381853" y="185133"/>
                  </a:lnTo>
                  <a:lnTo>
                    <a:pt x="401339" y="187483"/>
                  </a:lnTo>
                  <a:lnTo>
                    <a:pt x="418188" y="184628"/>
                  </a:lnTo>
                  <a:lnTo>
                    <a:pt x="422682" y="182229"/>
                  </a:lnTo>
                  <a:lnTo>
                    <a:pt x="431668" y="17392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7970073" y="684352"/>
              <a:ext cx="60191" cy="168457"/>
            </a:xfrm>
            <a:custGeom>
              <a:avLst/>
              <a:gdLst/>
              <a:ahLst/>
              <a:cxnLst/>
              <a:rect l="0" t="0" r="0" b="0"/>
              <a:pathLst>
                <a:path w="60191" h="168457">
                  <a:moveTo>
                    <a:pt x="0" y="0"/>
                  </a:moveTo>
                  <a:lnTo>
                    <a:pt x="24046" y="17981"/>
                  </a:lnTo>
                  <a:lnTo>
                    <a:pt x="44299" y="45492"/>
                  </a:lnTo>
                  <a:lnTo>
                    <a:pt x="57059" y="82759"/>
                  </a:lnTo>
                  <a:lnTo>
                    <a:pt x="60190" y="122267"/>
                  </a:lnTo>
                  <a:lnTo>
                    <a:pt x="52642" y="1684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1" name="Group 60"/>
          <p:cNvGrpSpPr/>
          <p:nvPr/>
        </p:nvGrpSpPr>
        <p:grpSpPr>
          <a:xfrm>
            <a:off x="1134303" y="884393"/>
            <a:ext cx="6838653" cy="510655"/>
            <a:chOff x="1134303" y="884393"/>
            <a:chExt cx="6838653" cy="510655"/>
          </a:xfrm>
        </p:grpSpPr>
        <p:sp>
          <p:nvSpPr>
            <p:cNvPr id="33" name="Freeform 32"/>
            <p:cNvSpPr/>
            <p:nvPr/>
          </p:nvSpPr>
          <p:spPr>
            <a:xfrm>
              <a:off x="1134303" y="1104861"/>
              <a:ext cx="223874" cy="234740"/>
            </a:xfrm>
            <a:custGeom>
              <a:avLst/>
              <a:gdLst/>
              <a:ahLst/>
              <a:cxnLst/>
              <a:rect l="0" t="0" r="0" b="0"/>
              <a:pathLst>
                <a:path w="223874" h="234740">
                  <a:moveTo>
                    <a:pt x="108059" y="74330"/>
                  </a:moveTo>
                  <a:lnTo>
                    <a:pt x="108059" y="51973"/>
                  </a:lnTo>
                  <a:lnTo>
                    <a:pt x="101820" y="34758"/>
                  </a:lnTo>
                  <a:lnTo>
                    <a:pt x="78751" y="4642"/>
                  </a:lnTo>
                  <a:lnTo>
                    <a:pt x="70973" y="966"/>
                  </a:lnTo>
                  <a:lnTo>
                    <a:pt x="52972" y="0"/>
                  </a:lnTo>
                  <a:lnTo>
                    <a:pt x="44428" y="3720"/>
                  </a:lnTo>
                  <a:lnTo>
                    <a:pt x="28696" y="17211"/>
                  </a:lnTo>
                  <a:lnTo>
                    <a:pt x="12275" y="44538"/>
                  </a:lnTo>
                  <a:lnTo>
                    <a:pt x="0" y="86040"/>
                  </a:lnTo>
                  <a:lnTo>
                    <a:pt x="1013" y="139164"/>
                  </a:lnTo>
                  <a:lnTo>
                    <a:pt x="4592" y="189077"/>
                  </a:lnTo>
                  <a:lnTo>
                    <a:pt x="13721" y="211506"/>
                  </a:lnTo>
                  <a:lnTo>
                    <a:pt x="28696" y="226155"/>
                  </a:lnTo>
                  <a:lnTo>
                    <a:pt x="37603" y="231698"/>
                  </a:lnTo>
                  <a:lnTo>
                    <a:pt x="56858" y="234739"/>
                  </a:lnTo>
                  <a:lnTo>
                    <a:pt x="66906" y="233912"/>
                  </a:lnTo>
                  <a:lnTo>
                    <a:pt x="84310" y="226754"/>
                  </a:lnTo>
                  <a:lnTo>
                    <a:pt x="92226" y="221569"/>
                  </a:lnTo>
                  <a:lnTo>
                    <a:pt x="104142" y="206450"/>
                  </a:lnTo>
                  <a:lnTo>
                    <a:pt x="128772" y="147613"/>
                  </a:lnTo>
                  <a:lnTo>
                    <a:pt x="136423" y="113201"/>
                  </a:lnTo>
                  <a:lnTo>
                    <a:pt x="138213" y="96286"/>
                  </a:lnTo>
                  <a:lnTo>
                    <a:pt x="149094" y="145340"/>
                  </a:lnTo>
                  <a:lnTo>
                    <a:pt x="179031" y="185818"/>
                  </a:lnTo>
                  <a:lnTo>
                    <a:pt x="223873" y="21120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1403149" y="946398"/>
              <a:ext cx="176126" cy="369584"/>
            </a:xfrm>
            <a:custGeom>
              <a:avLst/>
              <a:gdLst/>
              <a:ahLst/>
              <a:cxnLst/>
              <a:rect l="0" t="0" r="0" b="0"/>
              <a:pathLst>
                <a:path w="176126" h="369584">
                  <a:moveTo>
                    <a:pt x="134011" y="253850"/>
                  </a:moveTo>
                  <a:lnTo>
                    <a:pt x="96925" y="219103"/>
                  </a:lnTo>
                  <a:lnTo>
                    <a:pt x="78924" y="209941"/>
                  </a:lnTo>
                  <a:lnTo>
                    <a:pt x="59225" y="208209"/>
                  </a:lnTo>
                  <a:lnTo>
                    <a:pt x="49059" y="209385"/>
                  </a:lnTo>
                  <a:lnTo>
                    <a:pt x="31524" y="220050"/>
                  </a:lnTo>
                  <a:lnTo>
                    <a:pt x="17101" y="236488"/>
                  </a:lnTo>
                  <a:lnTo>
                    <a:pt x="6792" y="255492"/>
                  </a:lnTo>
                  <a:lnTo>
                    <a:pt x="0" y="297101"/>
                  </a:lnTo>
                  <a:lnTo>
                    <a:pt x="4651" y="323376"/>
                  </a:lnTo>
                  <a:lnTo>
                    <a:pt x="20423" y="354779"/>
                  </a:lnTo>
                  <a:lnTo>
                    <a:pt x="26700" y="363250"/>
                  </a:lnTo>
                  <a:lnTo>
                    <a:pt x="34395" y="367727"/>
                  </a:lnTo>
                  <a:lnTo>
                    <a:pt x="52302" y="369583"/>
                  </a:lnTo>
                  <a:lnTo>
                    <a:pt x="68840" y="363389"/>
                  </a:lnTo>
                  <a:lnTo>
                    <a:pt x="76526" y="358461"/>
                  </a:lnTo>
                  <a:lnTo>
                    <a:pt x="98521" y="329170"/>
                  </a:lnTo>
                  <a:lnTo>
                    <a:pt x="122506" y="272001"/>
                  </a:lnTo>
                  <a:lnTo>
                    <a:pt x="137328" y="212592"/>
                  </a:lnTo>
                  <a:lnTo>
                    <a:pt x="150351" y="160173"/>
                  </a:lnTo>
                  <a:lnTo>
                    <a:pt x="154136" y="105971"/>
                  </a:lnTo>
                  <a:lnTo>
                    <a:pt x="149295" y="44615"/>
                  </a:lnTo>
                  <a:lnTo>
                    <a:pt x="140359" y="4681"/>
                  </a:lnTo>
                  <a:lnTo>
                    <a:pt x="137074" y="0"/>
                  </a:lnTo>
                  <a:lnTo>
                    <a:pt x="133713" y="389"/>
                  </a:lnTo>
                  <a:lnTo>
                    <a:pt x="130303" y="4158"/>
                  </a:lnTo>
                  <a:lnTo>
                    <a:pt x="129199" y="10179"/>
                  </a:lnTo>
                  <a:lnTo>
                    <a:pt x="129595" y="45061"/>
                  </a:lnTo>
                  <a:lnTo>
                    <a:pt x="124690" y="91335"/>
                  </a:lnTo>
                  <a:lnTo>
                    <a:pt x="132127" y="145536"/>
                  </a:lnTo>
                  <a:lnTo>
                    <a:pt x="141741" y="201303"/>
                  </a:lnTo>
                  <a:lnTo>
                    <a:pt x="152577" y="263005"/>
                  </a:lnTo>
                  <a:lnTo>
                    <a:pt x="165798" y="299982"/>
                  </a:lnTo>
                  <a:lnTo>
                    <a:pt x="176125" y="31702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1662625" y="931876"/>
              <a:ext cx="211448" cy="373658"/>
            </a:xfrm>
            <a:custGeom>
              <a:avLst/>
              <a:gdLst/>
              <a:ahLst/>
              <a:cxnLst/>
              <a:rect l="0" t="0" r="0" b="0"/>
              <a:pathLst>
                <a:path w="211448" h="373658">
                  <a:moveTo>
                    <a:pt x="127219" y="321015"/>
                  </a:moveTo>
                  <a:lnTo>
                    <a:pt x="124879" y="282497"/>
                  </a:lnTo>
                  <a:lnTo>
                    <a:pt x="110408" y="256440"/>
                  </a:lnTo>
                  <a:lnTo>
                    <a:pt x="97911" y="241232"/>
                  </a:lnTo>
                  <a:lnTo>
                    <a:pt x="72132" y="225106"/>
                  </a:lnTo>
                  <a:lnTo>
                    <a:pt x="52433" y="223016"/>
                  </a:lnTo>
                  <a:lnTo>
                    <a:pt x="33149" y="227157"/>
                  </a:lnTo>
                  <a:lnTo>
                    <a:pt x="16780" y="236796"/>
                  </a:lnTo>
                  <a:lnTo>
                    <a:pt x="4825" y="255118"/>
                  </a:lnTo>
                  <a:lnTo>
                    <a:pt x="0" y="266555"/>
                  </a:lnTo>
                  <a:lnTo>
                    <a:pt x="877" y="291741"/>
                  </a:lnTo>
                  <a:lnTo>
                    <a:pt x="9066" y="316193"/>
                  </a:lnTo>
                  <a:lnTo>
                    <a:pt x="20504" y="334860"/>
                  </a:lnTo>
                  <a:lnTo>
                    <a:pt x="36507" y="347835"/>
                  </a:lnTo>
                  <a:lnTo>
                    <a:pt x="45687" y="352933"/>
                  </a:lnTo>
                  <a:lnTo>
                    <a:pt x="56487" y="353992"/>
                  </a:lnTo>
                  <a:lnTo>
                    <a:pt x="80965" y="348929"/>
                  </a:lnTo>
                  <a:lnTo>
                    <a:pt x="115464" y="332925"/>
                  </a:lnTo>
                  <a:lnTo>
                    <a:pt x="142323" y="307776"/>
                  </a:lnTo>
                  <a:lnTo>
                    <a:pt x="159510" y="272509"/>
                  </a:lnTo>
                  <a:lnTo>
                    <a:pt x="172012" y="221245"/>
                  </a:lnTo>
                  <a:lnTo>
                    <a:pt x="177536" y="167191"/>
                  </a:lnTo>
                  <a:lnTo>
                    <a:pt x="186638" y="104930"/>
                  </a:lnTo>
                  <a:lnTo>
                    <a:pt x="186529" y="50690"/>
                  </a:lnTo>
                  <a:lnTo>
                    <a:pt x="175589" y="5835"/>
                  </a:lnTo>
                  <a:lnTo>
                    <a:pt x="171164" y="930"/>
                  </a:lnTo>
                  <a:lnTo>
                    <a:pt x="165875" y="0"/>
                  </a:lnTo>
                  <a:lnTo>
                    <a:pt x="160008" y="1720"/>
                  </a:lnTo>
                  <a:lnTo>
                    <a:pt x="156098" y="7546"/>
                  </a:lnTo>
                  <a:lnTo>
                    <a:pt x="143717" y="63475"/>
                  </a:lnTo>
                  <a:lnTo>
                    <a:pt x="146867" y="123453"/>
                  </a:lnTo>
                  <a:lnTo>
                    <a:pt x="156496" y="185424"/>
                  </a:lnTo>
                  <a:lnTo>
                    <a:pt x="169570" y="245835"/>
                  </a:lnTo>
                  <a:lnTo>
                    <a:pt x="188082" y="308905"/>
                  </a:lnTo>
                  <a:lnTo>
                    <a:pt x="206139" y="349168"/>
                  </a:lnTo>
                  <a:lnTo>
                    <a:pt x="211447" y="3736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2218400" y="1152545"/>
              <a:ext cx="151243" cy="142643"/>
            </a:xfrm>
            <a:custGeom>
              <a:avLst/>
              <a:gdLst/>
              <a:ahLst/>
              <a:cxnLst/>
              <a:rect l="0" t="0" r="0" b="0"/>
              <a:pathLst>
                <a:path w="151243" h="142643">
                  <a:moveTo>
                    <a:pt x="118926" y="5589"/>
                  </a:moveTo>
                  <a:lnTo>
                    <a:pt x="102158" y="0"/>
                  </a:lnTo>
                  <a:lnTo>
                    <a:pt x="84568" y="376"/>
                  </a:lnTo>
                  <a:lnTo>
                    <a:pt x="65051" y="5612"/>
                  </a:lnTo>
                  <a:lnTo>
                    <a:pt x="27046" y="28037"/>
                  </a:lnTo>
                  <a:lnTo>
                    <a:pt x="12580" y="42472"/>
                  </a:lnTo>
                  <a:lnTo>
                    <a:pt x="2251" y="60586"/>
                  </a:lnTo>
                  <a:lnTo>
                    <a:pt x="0" y="80335"/>
                  </a:lnTo>
                  <a:lnTo>
                    <a:pt x="4069" y="99641"/>
                  </a:lnTo>
                  <a:lnTo>
                    <a:pt x="25745" y="131099"/>
                  </a:lnTo>
                  <a:lnTo>
                    <a:pt x="32239" y="138395"/>
                  </a:lnTo>
                  <a:lnTo>
                    <a:pt x="40077" y="142090"/>
                  </a:lnTo>
                  <a:lnTo>
                    <a:pt x="93638" y="142642"/>
                  </a:lnTo>
                  <a:lnTo>
                    <a:pt x="113926" y="136302"/>
                  </a:lnTo>
                  <a:lnTo>
                    <a:pt x="122612" y="131335"/>
                  </a:lnTo>
                  <a:lnTo>
                    <a:pt x="146014" y="101989"/>
                  </a:lnTo>
                  <a:lnTo>
                    <a:pt x="151242" y="80019"/>
                  </a:lnTo>
                  <a:lnTo>
                    <a:pt x="145067" y="37319"/>
                  </a:lnTo>
                  <a:lnTo>
                    <a:pt x="130311" y="11221"/>
                  </a:lnTo>
                  <a:lnTo>
                    <a:pt x="125346" y="7004"/>
                  </a:lnTo>
                  <a:lnTo>
                    <a:pt x="120867" y="5363"/>
                  </a:lnTo>
                  <a:lnTo>
                    <a:pt x="108398" y="558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2421615" y="1137077"/>
              <a:ext cx="94696" cy="154311"/>
            </a:xfrm>
            <a:custGeom>
              <a:avLst/>
              <a:gdLst/>
              <a:ahLst/>
              <a:cxnLst/>
              <a:rect l="0" t="0" r="0" b="0"/>
              <a:pathLst>
                <a:path w="94696" h="154311">
                  <a:moveTo>
                    <a:pt x="10467" y="52643"/>
                  </a:moveTo>
                  <a:lnTo>
                    <a:pt x="28426" y="106518"/>
                  </a:lnTo>
                  <a:lnTo>
                    <a:pt x="39835" y="136066"/>
                  </a:lnTo>
                  <a:lnTo>
                    <a:pt x="52834" y="154310"/>
                  </a:lnTo>
                  <a:lnTo>
                    <a:pt x="18891" y="93794"/>
                  </a:lnTo>
                  <a:lnTo>
                    <a:pt x="1785" y="68475"/>
                  </a:lnTo>
                  <a:lnTo>
                    <a:pt x="0" y="59688"/>
                  </a:lnTo>
                  <a:lnTo>
                    <a:pt x="4255" y="40566"/>
                  </a:lnTo>
                  <a:lnTo>
                    <a:pt x="17065" y="23489"/>
                  </a:lnTo>
                  <a:lnTo>
                    <a:pt x="25394" y="15659"/>
                  </a:lnTo>
                  <a:lnTo>
                    <a:pt x="47127" y="6960"/>
                  </a:lnTo>
                  <a:lnTo>
                    <a:pt x="9469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2843969" y="1084435"/>
              <a:ext cx="183594" cy="223654"/>
            </a:xfrm>
            <a:custGeom>
              <a:avLst/>
              <a:gdLst/>
              <a:ahLst/>
              <a:cxnLst/>
              <a:rect l="0" t="0" r="0" b="0"/>
              <a:pathLst>
                <a:path w="183594" h="223654">
                  <a:moveTo>
                    <a:pt x="135596" y="0"/>
                  </a:moveTo>
                  <a:lnTo>
                    <a:pt x="124417" y="11178"/>
                  </a:lnTo>
                  <a:lnTo>
                    <a:pt x="117615" y="13301"/>
                  </a:lnTo>
                  <a:lnTo>
                    <a:pt x="71443" y="16714"/>
                  </a:lnTo>
                  <a:lnTo>
                    <a:pt x="9167" y="49984"/>
                  </a:lnTo>
                  <a:lnTo>
                    <a:pt x="3347" y="59059"/>
                  </a:lnTo>
                  <a:lnTo>
                    <a:pt x="0" y="81620"/>
                  </a:lnTo>
                  <a:lnTo>
                    <a:pt x="5531" y="101006"/>
                  </a:lnTo>
                  <a:lnTo>
                    <a:pt x="10281" y="109452"/>
                  </a:lnTo>
                  <a:lnTo>
                    <a:pt x="24918" y="121955"/>
                  </a:lnTo>
                  <a:lnTo>
                    <a:pt x="33734" y="126926"/>
                  </a:lnTo>
                  <a:lnTo>
                    <a:pt x="52889" y="129331"/>
                  </a:lnTo>
                  <a:lnTo>
                    <a:pt x="103041" y="121839"/>
                  </a:lnTo>
                  <a:lnTo>
                    <a:pt x="156476" y="144818"/>
                  </a:lnTo>
                  <a:lnTo>
                    <a:pt x="172562" y="156390"/>
                  </a:lnTo>
                  <a:lnTo>
                    <a:pt x="181271" y="175572"/>
                  </a:lnTo>
                  <a:lnTo>
                    <a:pt x="183593" y="187238"/>
                  </a:lnTo>
                  <a:lnTo>
                    <a:pt x="181632" y="196185"/>
                  </a:lnTo>
                  <a:lnTo>
                    <a:pt x="176815" y="203319"/>
                  </a:lnTo>
                  <a:lnTo>
                    <a:pt x="162104" y="214366"/>
                  </a:lnTo>
                  <a:lnTo>
                    <a:pt x="143868" y="223176"/>
                  </a:lnTo>
                  <a:lnTo>
                    <a:pt x="134091" y="223653"/>
                  </a:lnTo>
                  <a:lnTo>
                    <a:pt x="77166" y="212755"/>
                  </a:lnTo>
                  <a:lnTo>
                    <a:pt x="51368" y="2105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3107370" y="1116020"/>
              <a:ext cx="135408" cy="184155"/>
            </a:xfrm>
            <a:custGeom>
              <a:avLst/>
              <a:gdLst/>
              <a:ahLst/>
              <a:cxnLst/>
              <a:rect l="0" t="0" r="0" b="0"/>
              <a:pathLst>
                <a:path w="135408" h="184155">
                  <a:moveTo>
                    <a:pt x="9065" y="0"/>
                  </a:moveTo>
                  <a:lnTo>
                    <a:pt x="0" y="58617"/>
                  </a:lnTo>
                  <a:lnTo>
                    <a:pt x="8401" y="120027"/>
                  </a:lnTo>
                  <a:lnTo>
                    <a:pt x="24986" y="161776"/>
                  </a:lnTo>
                  <a:lnTo>
                    <a:pt x="37978" y="181475"/>
                  </a:lnTo>
                  <a:lnTo>
                    <a:pt x="45888" y="184154"/>
                  </a:lnTo>
                  <a:lnTo>
                    <a:pt x="54670" y="182431"/>
                  </a:lnTo>
                  <a:lnTo>
                    <a:pt x="83799" y="163238"/>
                  </a:lnTo>
                  <a:lnTo>
                    <a:pt x="119494" y="125312"/>
                  </a:lnTo>
                  <a:lnTo>
                    <a:pt x="128335" y="98588"/>
                  </a:lnTo>
                  <a:lnTo>
                    <a:pt x="135407" y="5264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3316476" y="926507"/>
              <a:ext cx="207102" cy="352786"/>
            </a:xfrm>
            <a:custGeom>
              <a:avLst/>
              <a:gdLst/>
              <a:ahLst/>
              <a:cxnLst/>
              <a:rect l="0" t="0" r="0" b="0"/>
              <a:pathLst>
                <a:path w="207102" h="352786">
                  <a:moveTo>
                    <a:pt x="0" y="0"/>
                  </a:moveTo>
                  <a:lnTo>
                    <a:pt x="3120" y="60384"/>
                  </a:lnTo>
                  <a:lnTo>
                    <a:pt x="8334" y="111868"/>
                  </a:lnTo>
                  <a:lnTo>
                    <a:pt x="10095" y="171186"/>
                  </a:lnTo>
                  <a:lnTo>
                    <a:pt x="17679" y="229134"/>
                  </a:lnTo>
                  <a:lnTo>
                    <a:pt x="23510" y="289453"/>
                  </a:lnTo>
                  <a:lnTo>
                    <a:pt x="26202" y="301763"/>
                  </a:lnTo>
                  <a:lnTo>
                    <a:pt x="27996" y="305291"/>
                  </a:lnTo>
                  <a:lnTo>
                    <a:pt x="29193" y="302963"/>
                  </a:lnTo>
                  <a:lnTo>
                    <a:pt x="46100" y="241401"/>
                  </a:lnTo>
                  <a:lnTo>
                    <a:pt x="59093" y="223883"/>
                  </a:lnTo>
                  <a:lnTo>
                    <a:pt x="67472" y="215936"/>
                  </a:lnTo>
                  <a:lnTo>
                    <a:pt x="77736" y="211808"/>
                  </a:lnTo>
                  <a:lnTo>
                    <a:pt x="101620" y="210340"/>
                  </a:lnTo>
                  <a:lnTo>
                    <a:pt x="141374" y="221681"/>
                  </a:lnTo>
                  <a:lnTo>
                    <a:pt x="177199" y="245448"/>
                  </a:lnTo>
                  <a:lnTo>
                    <a:pt x="198863" y="274717"/>
                  </a:lnTo>
                  <a:lnTo>
                    <a:pt x="207101" y="311205"/>
                  </a:lnTo>
                  <a:lnTo>
                    <a:pt x="204748" y="322114"/>
                  </a:lnTo>
                  <a:lnTo>
                    <a:pt x="192775" y="340474"/>
                  </a:lnTo>
                  <a:lnTo>
                    <a:pt x="172636" y="350193"/>
                  </a:lnTo>
                  <a:lnTo>
                    <a:pt x="160714" y="352785"/>
                  </a:lnTo>
                  <a:lnTo>
                    <a:pt x="134990" y="349426"/>
                  </a:lnTo>
                  <a:lnTo>
                    <a:pt x="80347" y="339384"/>
                  </a:lnTo>
                  <a:lnTo>
                    <a:pt x="52643" y="3369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3658761" y="937036"/>
              <a:ext cx="15685" cy="357970"/>
            </a:xfrm>
            <a:custGeom>
              <a:avLst/>
              <a:gdLst/>
              <a:ahLst/>
              <a:cxnLst/>
              <a:rect l="0" t="0" r="0" b="0"/>
              <a:pathLst>
                <a:path w="15685" h="357970">
                  <a:moveTo>
                    <a:pt x="15684" y="0"/>
                  </a:moveTo>
                  <a:lnTo>
                    <a:pt x="6619" y="58617"/>
                  </a:lnTo>
                  <a:lnTo>
                    <a:pt x="0" y="104585"/>
                  </a:lnTo>
                  <a:lnTo>
                    <a:pt x="1808" y="160840"/>
                  </a:lnTo>
                  <a:lnTo>
                    <a:pt x="4164" y="216372"/>
                  </a:lnTo>
                  <a:lnTo>
                    <a:pt x="4862" y="269871"/>
                  </a:lnTo>
                  <a:lnTo>
                    <a:pt x="13450" y="331896"/>
                  </a:lnTo>
                  <a:lnTo>
                    <a:pt x="15684" y="3579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3537575" y="1094963"/>
              <a:ext cx="252685" cy="10530"/>
            </a:xfrm>
            <a:custGeom>
              <a:avLst/>
              <a:gdLst/>
              <a:ahLst/>
              <a:cxnLst/>
              <a:rect l="0" t="0" r="0" b="0"/>
              <a:pathLst>
                <a:path w="252685" h="10530">
                  <a:moveTo>
                    <a:pt x="252684" y="0"/>
                  </a:moveTo>
                  <a:lnTo>
                    <a:pt x="198539" y="0"/>
                  </a:lnTo>
                  <a:lnTo>
                    <a:pt x="143592" y="0"/>
                  </a:lnTo>
                  <a:lnTo>
                    <a:pt x="80443" y="0"/>
                  </a:lnTo>
                  <a:lnTo>
                    <a:pt x="27935" y="312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3811316" y="1094963"/>
              <a:ext cx="105286" cy="180331"/>
            </a:xfrm>
            <a:custGeom>
              <a:avLst/>
              <a:gdLst/>
              <a:ahLst/>
              <a:cxnLst/>
              <a:rect l="0" t="0" r="0" b="0"/>
              <a:pathLst>
                <a:path w="105286" h="180331">
                  <a:moveTo>
                    <a:pt x="0" y="63171"/>
                  </a:moveTo>
                  <a:lnTo>
                    <a:pt x="8333" y="120435"/>
                  </a:lnTo>
                  <a:lnTo>
                    <a:pt x="16305" y="180330"/>
                  </a:lnTo>
                  <a:lnTo>
                    <a:pt x="15549" y="179882"/>
                  </a:lnTo>
                  <a:lnTo>
                    <a:pt x="13875" y="176073"/>
                  </a:lnTo>
                  <a:lnTo>
                    <a:pt x="5233" y="116097"/>
                  </a:lnTo>
                  <a:lnTo>
                    <a:pt x="1550" y="78723"/>
                  </a:lnTo>
                  <a:lnTo>
                    <a:pt x="6928" y="57995"/>
                  </a:lnTo>
                  <a:lnTo>
                    <a:pt x="11637" y="49192"/>
                  </a:lnTo>
                  <a:lnTo>
                    <a:pt x="26229" y="36291"/>
                  </a:lnTo>
                  <a:lnTo>
                    <a:pt x="81562" y="10942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4009602" y="1135632"/>
              <a:ext cx="170212" cy="160131"/>
            </a:xfrm>
            <a:custGeom>
              <a:avLst/>
              <a:gdLst/>
              <a:ahLst/>
              <a:cxnLst/>
              <a:rect l="0" t="0" r="0" b="0"/>
              <a:pathLst>
                <a:path w="170212" h="160131">
                  <a:moveTo>
                    <a:pt x="117569" y="106730"/>
                  </a:moveTo>
                  <a:lnTo>
                    <a:pt x="111980" y="48113"/>
                  </a:lnTo>
                  <a:lnTo>
                    <a:pt x="99877" y="27646"/>
                  </a:lnTo>
                  <a:lnTo>
                    <a:pt x="82799" y="11920"/>
                  </a:lnTo>
                  <a:lnTo>
                    <a:pt x="63511" y="1031"/>
                  </a:lnTo>
                  <a:lnTo>
                    <a:pt x="54624" y="0"/>
                  </a:lnTo>
                  <a:lnTo>
                    <a:pt x="38510" y="5092"/>
                  </a:lnTo>
                  <a:lnTo>
                    <a:pt x="26670" y="18274"/>
                  </a:lnTo>
                  <a:lnTo>
                    <a:pt x="3947" y="60921"/>
                  </a:lnTo>
                  <a:lnTo>
                    <a:pt x="0" y="87151"/>
                  </a:lnTo>
                  <a:lnTo>
                    <a:pt x="3315" y="113236"/>
                  </a:lnTo>
                  <a:lnTo>
                    <a:pt x="12587" y="136528"/>
                  </a:lnTo>
                  <a:lnTo>
                    <a:pt x="27626" y="152339"/>
                  </a:lnTo>
                  <a:lnTo>
                    <a:pt x="36550" y="158193"/>
                  </a:lnTo>
                  <a:lnTo>
                    <a:pt x="44839" y="159756"/>
                  </a:lnTo>
                  <a:lnTo>
                    <a:pt x="52705" y="158458"/>
                  </a:lnTo>
                  <a:lnTo>
                    <a:pt x="67683" y="150778"/>
                  </a:lnTo>
                  <a:lnTo>
                    <a:pt x="82139" y="139565"/>
                  </a:lnTo>
                  <a:lnTo>
                    <a:pt x="93243" y="120544"/>
                  </a:lnTo>
                  <a:lnTo>
                    <a:pt x="97842" y="108920"/>
                  </a:lnTo>
                  <a:lnTo>
                    <a:pt x="102078" y="104681"/>
                  </a:lnTo>
                  <a:lnTo>
                    <a:pt x="106072" y="105364"/>
                  </a:lnTo>
                  <a:lnTo>
                    <a:pt x="151867" y="158755"/>
                  </a:lnTo>
                  <a:lnTo>
                    <a:pt x="156811" y="160130"/>
                  </a:lnTo>
                  <a:lnTo>
                    <a:pt x="170211" y="15937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4229150" y="1143480"/>
              <a:ext cx="119120" cy="165153"/>
            </a:xfrm>
            <a:custGeom>
              <a:avLst/>
              <a:gdLst/>
              <a:ahLst/>
              <a:cxnLst/>
              <a:rect l="0" t="0" r="0" b="0"/>
              <a:pathLst>
                <a:path w="119120" h="165153">
                  <a:moveTo>
                    <a:pt x="108591" y="14654"/>
                  </a:moveTo>
                  <a:lnTo>
                    <a:pt x="64628" y="0"/>
                  </a:lnTo>
                  <a:lnTo>
                    <a:pt x="55886" y="1375"/>
                  </a:lnTo>
                  <a:lnTo>
                    <a:pt x="39933" y="12262"/>
                  </a:lnTo>
                  <a:lnTo>
                    <a:pt x="11797" y="40611"/>
                  </a:lnTo>
                  <a:lnTo>
                    <a:pt x="2010" y="58946"/>
                  </a:lnTo>
                  <a:lnTo>
                    <a:pt x="0" y="78793"/>
                  </a:lnTo>
                  <a:lnTo>
                    <a:pt x="8242" y="120130"/>
                  </a:lnTo>
                  <a:lnTo>
                    <a:pt x="23355" y="145992"/>
                  </a:lnTo>
                  <a:lnTo>
                    <a:pt x="39123" y="158034"/>
                  </a:lnTo>
                  <a:lnTo>
                    <a:pt x="48241" y="162884"/>
                  </a:lnTo>
                  <a:lnTo>
                    <a:pt x="67730" y="165152"/>
                  </a:lnTo>
                  <a:lnTo>
                    <a:pt x="119119" y="16205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4454819" y="884393"/>
              <a:ext cx="19794" cy="360027"/>
            </a:xfrm>
            <a:custGeom>
              <a:avLst/>
              <a:gdLst/>
              <a:ahLst/>
              <a:cxnLst/>
              <a:rect l="0" t="0" r="0" b="0"/>
              <a:pathLst>
                <a:path w="19794" h="360027">
                  <a:moveTo>
                    <a:pt x="19793" y="0"/>
                  </a:moveTo>
                  <a:lnTo>
                    <a:pt x="5138" y="58617"/>
                  </a:lnTo>
                  <a:lnTo>
                    <a:pt x="0" y="115131"/>
                  </a:lnTo>
                  <a:lnTo>
                    <a:pt x="280" y="170204"/>
                  </a:lnTo>
                  <a:lnTo>
                    <a:pt x="6082" y="224086"/>
                  </a:lnTo>
                  <a:lnTo>
                    <a:pt x="9491" y="275926"/>
                  </a:lnTo>
                  <a:lnTo>
                    <a:pt x="17411" y="335957"/>
                  </a:lnTo>
                  <a:lnTo>
                    <a:pt x="19087" y="360026"/>
                  </a:lnTo>
                  <a:lnTo>
                    <a:pt x="19793" y="3579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4369327" y="1063378"/>
              <a:ext cx="231628" cy="31201"/>
            </a:xfrm>
            <a:custGeom>
              <a:avLst/>
              <a:gdLst/>
              <a:ahLst/>
              <a:cxnLst/>
              <a:rect l="0" t="0" r="0" b="0"/>
              <a:pathLst>
                <a:path w="231628" h="31201">
                  <a:moveTo>
                    <a:pt x="231627" y="0"/>
                  </a:moveTo>
                  <a:lnTo>
                    <a:pt x="220448" y="16767"/>
                  </a:lnTo>
                  <a:lnTo>
                    <a:pt x="211306" y="21707"/>
                  </a:lnTo>
                  <a:lnTo>
                    <a:pt x="154606" y="29634"/>
                  </a:lnTo>
                  <a:lnTo>
                    <a:pt x="92670" y="31200"/>
                  </a:lnTo>
                  <a:lnTo>
                    <a:pt x="37716" y="24274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5137907" y="926507"/>
              <a:ext cx="42115" cy="357970"/>
            </a:xfrm>
            <a:custGeom>
              <a:avLst/>
              <a:gdLst/>
              <a:ahLst/>
              <a:cxnLst/>
              <a:rect l="0" t="0" r="0" b="0"/>
              <a:pathLst>
                <a:path w="42115" h="357970">
                  <a:moveTo>
                    <a:pt x="0" y="0"/>
                  </a:moveTo>
                  <a:lnTo>
                    <a:pt x="5589" y="58617"/>
                  </a:lnTo>
                  <a:lnTo>
                    <a:pt x="9065" y="110175"/>
                  </a:lnTo>
                  <a:lnTo>
                    <a:pt x="15684" y="164316"/>
                  </a:lnTo>
                  <a:lnTo>
                    <a:pt x="25054" y="217402"/>
                  </a:lnTo>
                  <a:lnTo>
                    <a:pt x="37531" y="272101"/>
                  </a:lnTo>
                  <a:lnTo>
                    <a:pt x="41209" y="323634"/>
                  </a:lnTo>
                  <a:lnTo>
                    <a:pt x="42114" y="3579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5043150" y="1104669"/>
              <a:ext cx="242157" cy="21881"/>
            </a:xfrm>
            <a:custGeom>
              <a:avLst/>
              <a:gdLst/>
              <a:ahLst/>
              <a:cxnLst/>
              <a:rect l="0" t="0" r="0" b="0"/>
              <a:pathLst>
                <a:path w="242157" h="21881">
                  <a:moveTo>
                    <a:pt x="242156" y="21880"/>
                  </a:moveTo>
                  <a:lnTo>
                    <a:pt x="236566" y="5112"/>
                  </a:lnTo>
                  <a:lnTo>
                    <a:pt x="231410" y="1343"/>
                  </a:lnTo>
                  <a:lnTo>
                    <a:pt x="224464" y="0"/>
                  </a:lnTo>
                  <a:lnTo>
                    <a:pt x="162400" y="7950"/>
                  </a:lnTo>
                  <a:lnTo>
                    <a:pt x="108595" y="13799"/>
                  </a:lnTo>
                  <a:lnTo>
                    <a:pt x="52647" y="20284"/>
                  </a:lnTo>
                  <a:lnTo>
                    <a:pt x="0" y="2188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5285306" y="915979"/>
              <a:ext cx="315855" cy="379832"/>
            </a:xfrm>
            <a:custGeom>
              <a:avLst/>
              <a:gdLst/>
              <a:ahLst/>
              <a:cxnLst/>
              <a:rect l="0" t="0" r="0" b="0"/>
              <a:pathLst>
                <a:path w="315855" h="379832">
                  <a:moveTo>
                    <a:pt x="0" y="0"/>
                  </a:moveTo>
                  <a:lnTo>
                    <a:pt x="0" y="48931"/>
                  </a:lnTo>
                  <a:lnTo>
                    <a:pt x="5589" y="108061"/>
                  </a:lnTo>
                  <a:lnTo>
                    <a:pt x="9552" y="165971"/>
                  </a:lnTo>
                  <a:lnTo>
                    <a:pt x="11409" y="215423"/>
                  </a:lnTo>
                  <a:lnTo>
                    <a:pt x="18848" y="265950"/>
                  </a:lnTo>
                  <a:lnTo>
                    <a:pt x="28722" y="325538"/>
                  </a:lnTo>
                  <a:lnTo>
                    <a:pt x="30312" y="344725"/>
                  </a:lnTo>
                  <a:lnTo>
                    <a:pt x="30736" y="343290"/>
                  </a:lnTo>
                  <a:lnTo>
                    <a:pt x="32643" y="281686"/>
                  </a:lnTo>
                  <a:lnTo>
                    <a:pt x="37124" y="256215"/>
                  </a:lnTo>
                  <a:lnTo>
                    <a:pt x="42297" y="246849"/>
                  </a:lnTo>
                  <a:lnTo>
                    <a:pt x="57403" y="233323"/>
                  </a:lnTo>
                  <a:lnTo>
                    <a:pt x="65175" y="231588"/>
                  </a:lnTo>
                  <a:lnTo>
                    <a:pt x="72696" y="232771"/>
                  </a:lnTo>
                  <a:lnTo>
                    <a:pt x="80049" y="235899"/>
                  </a:lnTo>
                  <a:lnTo>
                    <a:pt x="101577" y="257069"/>
                  </a:lnTo>
                  <a:lnTo>
                    <a:pt x="129217" y="316240"/>
                  </a:lnTo>
                  <a:lnTo>
                    <a:pt x="140191" y="347554"/>
                  </a:lnTo>
                  <a:lnTo>
                    <a:pt x="142594" y="349856"/>
                  </a:lnTo>
                  <a:lnTo>
                    <a:pt x="144195" y="346711"/>
                  </a:lnTo>
                  <a:lnTo>
                    <a:pt x="145263" y="339935"/>
                  </a:lnTo>
                  <a:lnTo>
                    <a:pt x="152689" y="326167"/>
                  </a:lnTo>
                  <a:lnTo>
                    <a:pt x="176519" y="298265"/>
                  </a:lnTo>
                  <a:lnTo>
                    <a:pt x="202430" y="282827"/>
                  </a:lnTo>
                  <a:lnTo>
                    <a:pt x="258212" y="268698"/>
                  </a:lnTo>
                  <a:lnTo>
                    <a:pt x="290300" y="244669"/>
                  </a:lnTo>
                  <a:lnTo>
                    <a:pt x="306463" y="218723"/>
                  </a:lnTo>
                  <a:lnTo>
                    <a:pt x="307254" y="210156"/>
                  </a:lnTo>
                  <a:lnTo>
                    <a:pt x="301893" y="194398"/>
                  </a:lnTo>
                  <a:lnTo>
                    <a:pt x="285473" y="182715"/>
                  </a:lnTo>
                  <a:lnTo>
                    <a:pt x="274543" y="177962"/>
                  </a:lnTo>
                  <a:lnTo>
                    <a:pt x="264917" y="177133"/>
                  </a:lnTo>
                  <a:lnTo>
                    <a:pt x="247982" y="182451"/>
                  </a:lnTo>
                  <a:lnTo>
                    <a:pt x="225294" y="204188"/>
                  </a:lnTo>
                  <a:lnTo>
                    <a:pt x="217113" y="226061"/>
                  </a:lnTo>
                  <a:lnTo>
                    <a:pt x="205365" y="283536"/>
                  </a:lnTo>
                  <a:lnTo>
                    <a:pt x="215242" y="336815"/>
                  </a:lnTo>
                  <a:lnTo>
                    <a:pt x="230541" y="362879"/>
                  </a:lnTo>
                  <a:lnTo>
                    <a:pt x="249472" y="374969"/>
                  </a:lnTo>
                  <a:lnTo>
                    <a:pt x="261071" y="379831"/>
                  </a:lnTo>
                  <a:lnTo>
                    <a:pt x="272313" y="379562"/>
                  </a:lnTo>
                  <a:lnTo>
                    <a:pt x="315854" y="3579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5845175" y="1135964"/>
              <a:ext cx="198183" cy="190627"/>
            </a:xfrm>
            <a:custGeom>
              <a:avLst/>
              <a:gdLst/>
              <a:ahLst/>
              <a:cxnLst/>
              <a:rect l="0" t="0" r="0" b="0"/>
              <a:pathLst>
                <a:path w="198183" h="190627">
                  <a:moveTo>
                    <a:pt x="8669" y="32699"/>
                  </a:moveTo>
                  <a:lnTo>
                    <a:pt x="8670" y="86843"/>
                  </a:lnTo>
                  <a:lnTo>
                    <a:pt x="8670" y="141790"/>
                  </a:lnTo>
                  <a:lnTo>
                    <a:pt x="14258" y="178106"/>
                  </a:lnTo>
                  <a:lnTo>
                    <a:pt x="15905" y="179940"/>
                  </a:lnTo>
                  <a:lnTo>
                    <a:pt x="17734" y="166379"/>
                  </a:lnTo>
                  <a:lnTo>
                    <a:pt x="7553" y="108173"/>
                  </a:lnTo>
                  <a:lnTo>
                    <a:pt x="0" y="53457"/>
                  </a:lnTo>
                  <a:lnTo>
                    <a:pt x="5206" y="29836"/>
                  </a:lnTo>
                  <a:lnTo>
                    <a:pt x="9870" y="20262"/>
                  </a:lnTo>
                  <a:lnTo>
                    <a:pt x="24411" y="6504"/>
                  </a:lnTo>
                  <a:lnTo>
                    <a:pt x="33201" y="1198"/>
                  </a:lnTo>
                  <a:lnTo>
                    <a:pt x="41402" y="0"/>
                  </a:lnTo>
                  <a:lnTo>
                    <a:pt x="49209" y="1541"/>
                  </a:lnTo>
                  <a:lnTo>
                    <a:pt x="84137" y="20825"/>
                  </a:lnTo>
                  <a:lnTo>
                    <a:pt x="138214" y="78643"/>
                  </a:lnTo>
                  <a:lnTo>
                    <a:pt x="179438" y="139490"/>
                  </a:lnTo>
                  <a:lnTo>
                    <a:pt x="198182" y="1906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6056081" y="1147606"/>
              <a:ext cx="155733" cy="191694"/>
            </a:xfrm>
            <a:custGeom>
              <a:avLst/>
              <a:gdLst/>
              <a:ahLst/>
              <a:cxnLst/>
              <a:rect l="0" t="0" r="0" b="0"/>
              <a:pathLst>
                <a:path w="155733" h="191694">
                  <a:moveTo>
                    <a:pt x="8333" y="0"/>
                  </a:moveTo>
                  <a:lnTo>
                    <a:pt x="0" y="37478"/>
                  </a:lnTo>
                  <a:lnTo>
                    <a:pt x="1575" y="75445"/>
                  </a:lnTo>
                  <a:lnTo>
                    <a:pt x="12587" y="130196"/>
                  </a:lnTo>
                  <a:lnTo>
                    <a:pt x="22592" y="166478"/>
                  </a:lnTo>
                  <a:lnTo>
                    <a:pt x="28368" y="175326"/>
                  </a:lnTo>
                  <a:lnTo>
                    <a:pt x="44143" y="188277"/>
                  </a:lnTo>
                  <a:lnTo>
                    <a:pt x="65973" y="191693"/>
                  </a:lnTo>
                  <a:lnTo>
                    <a:pt x="78345" y="190966"/>
                  </a:lnTo>
                  <a:lnTo>
                    <a:pt x="101451" y="180800"/>
                  </a:lnTo>
                  <a:lnTo>
                    <a:pt x="121079" y="164583"/>
                  </a:lnTo>
                  <a:lnTo>
                    <a:pt x="138705" y="134553"/>
                  </a:lnTo>
                  <a:lnTo>
                    <a:pt x="150167" y="95369"/>
                  </a:lnTo>
                  <a:lnTo>
                    <a:pt x="154632" y="45918"/>
                  </a:lnTo>
                  <a:lnTo>
                    <a:pt x="155732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6275635" y="1166192"/>
              <a:ext cx="378376" cy="166550"/>
            </a:xfrm>
            <a:custGeom>
              <a:avLst/>
              <a:gdLst/>
              <a:ahLst/>
              <a:cxnLst/>
              <a:rect l="0" t="0" r="0" b="0"/>
              <a:pathLst>
                <a:path w="378376" h="166550">
                  <a:moveTo>
                    <a:pt x="9878" y="76170"/>
                  </a:moveTo>
                  <a:lnTo>
                    <a:pt x="9878" y="134787"/>
                  </a:lnTo>
                  <a:lnTo>
                    <a:pt x="8708" y="139815"/>
                  </a:lnTo>
                  <a:lnTo>
                    <a:pt x="6759" y="139657"/>
                  </a:lnTo>
                  <a:lnTo>
                    <a:pt x="4289" y="136042"/>
                  </a:lnTo>
                  <a:lnTo>
                    <a:pt x="0" y="83953"/>
                  </a:lnTo>
                  <a:lnTo>
                    <a:pt x="2662" y="46891"/>
                  </a:lnTo>
                  <a:lnTo>
                    <a:pt x="5067" y="35594"/>
                  </a:lnTo>
                  <a:lnTo>
                    <a:pt x="10180" y="26892"/>
                  </a:lnTo>
                  <a:lnTo>
                    <a:pt x="25220" y="14105"/>
                  </a:lnTo>
                  <a:lnTo>
                    <a:pt x="31804" y="13736"/>
                  </a:lnTo>
                  <a:lnTo>
                    <a:pt x="37364" y="17000"/>
                  </a:lnTo>
                  <a:lnTo>
                    <a:pt x="70493" y="58584"/>
                  </a:lnTo>
                  <a:lnTo>
                    <a:pt x="86582" y="97913"/>
                  </a:lnTo>
                  <a:lnTo>
                    <a:pt x="89090" y="100024"/>
                  </a:lnTo>
                  <a:lnTo>
                    <a:pt x="90762" y="96752"/>
                  </a:lnTo>
                  <a:lnTo>
                    <a:pt x="103241" y="46429"/>
                  </a:lnTo>
                  <a:lnTo>
                    <a:pt x="114154" y="24347"/>
                  </a:lnTo>
                  <a:lnTo>
                    <a:pt x="120339" y="19395"/>
                  </a:lnTo>
                  <a:lnTo>
                    <a:pt x="126802" y="18433"/>
                  </a:lnTo>
                  <a:lnTo>
                    <a:pt x="141393" y="23603"/>
                  </a:lnTo>
                  <a:lnTo>
                    <a:pt x="159576" y="33700"/>
                  </a:lnTo>
                  <a:lnTo>
                    <a:pt x="173117" y="49106"/>
                  </a:lnTo>
                  <a:lnTo>
                    <a:pt x="198932" y="108153"/>
                  </a:lnTo>
                  <a:lnTo>
                    <a:pt x="213338" y="155537"/>
                  </a:lnTo>
                  <a:lnTo>
                    <a:pt x="218048" y="160667"/>
                  </a:lnTo>
                  <a:lnTo>
                    <a:pt x="223527" y="160577"/>
                  </a:lnTo>
                  <a:lnTo>
                    <a:pt x="285125" y="121607"/>
                  </a:lnTo>
                  <a:lnTo>
                    <a:pt x="314481" y="101981"/>
                  </a:lnTo>
                  <a:lnTo>
                    <a:pt x="337347" y="74459"/>
                  </a:lnTo>
                  <a:lnTo>
                    <a:pt x="347662" y="54353"/>
                  </a:lnTo>
                  <a:lnTo>
                    <a:pt x="348541" y="44078"/>
                  </a:lnTo>
                  <a:lnTo>
                    <a:pt x="343278" y="23302"/>
                  </a:lnTo>
                  <a:lnTo>
                    <a:pt x="336259" y="15189"/>
                  </a:lnTo>
                  <a:lnTo>
                    <a:pt x="315984" y="3054"/>
                  </a:lnTo>
                  <a:lnTo>
                    <a:pt x="291374" y="0"/>
                  </a:lnTo>
                  <a:lnTo>
                    <a:pt x="278261" y="824"/>
                  </a:lnTo>
                  <a:lnTo>
                    <a:pt x="267178" y="6052"/>
                  </a:lnTo>
                  <a:lnTo>
                    <a:pt x="248626" y="24340"/>
                  </a:lnTo>
                  <a:lnTo>
                    <a:pt x="238820" y="48065"/>
                  </a:lnTo>
                  <a:lnTo>
                    <a:pt x="235632" y="73038"/>
                  </a:lnTo>
                  <a:lnTo>
                    <a:pt x="238115" y="95835"/>
                  </a:lnTo>
                  <a:lnTo>
                    <a:pt x="251678" y="128400"/>
                  </a:lnTo>
                  <a:lnTo>
                    <a:pt x="270515" y="154687"/>
                  </a:lnTo>
                  <a:lnTo>
                    <a:pt x="290274" y="163709"/>
                  </a:lnTo>
                  <a:lnTo>
                    <a:pt x="315823" y="166549"/>
                  </a:lnTo>
                  <a:lnTo>
                    <a:pt x="378375" y="1603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6727710" y="1169956"/>
              <a:ext cx="136871" cy="165944"/>
            </a:xfrm>
            <a:custGeom>
              <a:avLst/>
              <a:gdLst/>
              <a:ahLst/>
              <a:cxnLst/>
              <a:rect l="0" t="0" r="0" b="0"/>
              <a:pathLst>
                <a:path w="136871" h="165944">
                  <a:moveTo>
                    <a:pt x="0" y="30292"/>
                  </a:moveTo>
                  <a:lnTo>
                    <a:pt x="2340" y="63914"/>
                  </a:lnTo>
                  <a:lnTo>
                    <a:pt x="23719" y="123699"/>
                  </a:lnTo>
                  <a:lnTo>
                    <a:pt x="36097" y="165943"/>
                  </a:lnTo>
                  <a:lnTo>
                    <a:pt x="17175" y="103191"/>
                  </a:lnTo>
                  <a:lnTo>
                    <a:pt x="16602" y="82579"/>
                  </a:lnTo>
                  <a:lnTo>
                    <a:pt x="25766" y="40750"/>
                  </a:lnTo>
                  <a:lnTo>
                    <a:pt x="41039" y="9214"/>
                  </a:lnTo>
                  <a:lnTo>
                    <a:pt x="49587" y="3372"/>
                  </a:lnTo>
                  <a:lnTo>
                    <a:pt x="71561" y="0"/>
                  </a:lnTo>
                  <a:lnTo>
                    <a:pt x="93806" y="5521"/>
                  </a:lnTo>
                  <a:lnTo>
                    <a:pt x="136870" y="1976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6963582" y="1209783"/>
              <a:ext cx="185268" cy="137865"/>
            </a:xfrm>
            <a:custGeom>
              <a:avLst/>
              <a:gdLst/>
              <a:ahLst/>
              <a:cxnLst/>
              <a:rect l="0" t="0" r="0" b="0"/>
              <a:pathLst>
                <a:path w="185268" h="137865">
                  <a:moveTo>
                    <a:pt x="79983" y="43108"/>
                  </a:moveTo>
                  <a:lnTo>
                    <a:pt x="79983" y="20751"/>
                  </a:lnTo>
                  <a:lnTo>
                    <a:pt x="76473" y="12995"/>
                  </a:lnTo>
                  <a:lnTo>
                    <a:pt x="63215" y="1258"/>
                  </a:lnTo>
                  <a:lnTo>
                    <a:pt x="54767" y="0"/>
                  </a:lnTo>
                  <a:lnTo>
                    <a:pt x="36020" y="4842"/>
                  </a:lnTo>
                  <a:lnTo>
                    <a:pt x="19109" y="17912"/>
                  </a:lnTo>
                  <a:lnTo>
                    <a:pt x="11324" y="26310"/>
                  </a:lnTo>
                  <a:lnTo>
                    <a:pt x="2674" y="48121"/>
                  </a:lnTo>
                  <a:lnTo>
                    <a:pt x="0" y="73412"/>
                  </a:lnTo>
                  <a:lnTo>
                    <a:pt x="2711" y="100250"/>
                  </a:lnTo>
                  <a:lnTo>
                    <a:pt x="10934" y="121537"/>
                  </a:lnTo>
                  <a:lnTo>
                    <a:pt x="16403" y="130489"/>
                  </a:lnTo>
                  <a:lnTo>
                    <a:pt x="24728" y="135287"/>
                  </a:lnTo>
                  <a:lnTo>
                    <a:pt x="46456" y="137499"/>
                  </a:lnTo>
                  <a:lnTo>
                    <a:pt x="56462" y="134111"/>
                  </a:lnTo>
                  <a:lnTo>
                    <a:pt x="73818" y="120988"/>
                  </a:lnTo>
                  <a:lnTo>
                    <a:pt x="96744" y="93869"/>
                  </a:lnTo>
                  <a:lnTo>
                    <a:pt x="100515" y="83968"/>
                  </a:lnTo>
                  <a:lnTo>
                    <a:pt x="102574" y="60284"/>
                  </a:lnTo>
                  <a:lnTo>
                    <a:pt x="104402" y="61577"/>
                  </a:lnTo>
                  <a:lnTo>
                    <a:pt x="131392" y="112299"/>
                  </a:lnTo>
                  <a:lnTo>
                    <a:pt x="156436" y="128470"/>
                  </a:lnTo>
                  <a:lnTo>
                    <a:pt x="185267" y="13786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7212310" y="1000207"/>
              <a:ext cx="10240" cy="315856"/>
            </a:xfrm>
            <a:custGeom>
              <a:avLst/>
              <a:gdLst/>
              <a:ahLst/>
              <a:cxnLst/>
              <a:rect l="0" t="0" r="0" b="0"/>
              <a:pathLst>
                <a:path w="10240" h="315856">
                  <a:moveTo>
                    <a:pt x="10239" y="0"/>
                  </a:moveTo>
                  <a:lnTo>
                    <a:pt x="3003" y="50433"/>
                  </a:lnTo>
                  <a:lnTo>
                    <a:pt x="686" y="106580"/>
                  </a:lnTo>
                  <a:lnTo>
                    <a:pt x="0" y="159611"/>
                  </a:lnTo>
                  <a:lnTo>
                    <a:pt x="966" y="206649"/>
                  </a:lnTo>
                  <a:lnTo>
                    <a:pt x="6971" y="255942"/>
                  </a:lnTo>
                  <a:lnTo>
                    <a:pt x="10239" y="3158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7096207" y="1159824"/>
              <a:ext cx="205632" cy="24326"/>
            </a:xfrm>
            <a:custGeom>
              <a:avLst/>
              <a:gdLst/>
              <a:ahLst/>
              <a:cxnLst/>
              <a:rect l="0" t="0" r="0" b="0"/>
              <a:pathLst>
                <a:path w="205632" h="24326">
                  <a:moveTo>
                    <a:pt x="200042" y="19367"/>
                  </a:moveTo>
                  <a:lnTo>
                    <a:pt x="205631" y="2600"/>
                  </a:lnTo>
                  <a:lnTo>
                    <a:pt x="202597" y="0"/>
                  </a:lnTo>
                  <a:lnTo>
                    <a:pt x="151519" y="12802"/>
                  </a:lnTo>
                  <a:lnTo>
                    <a:pt x="89288" y="19240"/>
                  </a:lnTo>
                  <a:lnTo>
                    <a:pt x="30029" y="24325"/>
                  </a:lnTo>
                  <a:lnTo>
                    <a:pt x="0" y="1936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7367140" y="1231122"/>
              <a:ext cx="144901" cy="139812"/>
            </a:xfrm>
            <a:custGeom>
              <a:avLst/>
              <a:gdLst/>
              <a:ahLst/>
              <a:cxnLst/>
              <a:rect l="0" t="0" r="0" b="0"/>
              <a:pathLst>
                <a:path w="144901" h="139812">
                  <a:moveTo>
                    <a:pt x="76507" y="42826"/>
                  </a:moveTo>
                  <a:lnTo>
                    <a:pt x="82097" y="26058"/>
                  </a:lnTo>
                  <a:lnTo>
                    <a:pt x="81403" y="18779"/>
                  </a:lnTo>
                  <a:lnTo>
                    <a:pt x="74394" y="4452"/>
                  </a:lnTo>
                  <a:lnTo>
                    <a:pt x="68079" y="866"/>
                  </a:lnTo>
                  <a:lnTo>
                    <a:pt x="51705" y="0"/>
                  </a:lnTo>
                  <a:lnTo>
                    <a:pt x="35848" y="6635"/>
                  </a:lnTo>
                  <a:lnTo>
                    <a:pt x="28344" y="11679"/>
                  </a:lnTo>
                  <a:lnTo>
                    <a:pt x="16887" y="29763"/>
                  </a:lnTo>
                  <a:lnTo>
                    <a:pt x="0" y="79500"/>
                  </a:lnTo>
                  <a:lnTo>
                    <a:pt x="1950" y="103579"/>
                  </a:lnTo>
                  <a:lnTo>
                    <a:pt x="5745" y="114913"/>
                  </a:lnTo>
                  <a:lnTo>
                    <a:pt x="19321" y="130627"/>
                  </a:lnTo>
                  <a:lnTo>
                    <a:pt x="27855" y="136455"/>
                  </a:lnTo>
                  <a:lnTo>
                    <a:pt x="49815" y="139811"/>
                  </a:lnTo>
                  <a:lnTo>
                    <a:pt x="102041" y="132433"/>
                  </a:lnTo>
                  <a:lnTo>
                    <a:pt x="132296" y="117469"/>
                  </a:lnTo>
                  <a:lnTo>
                    <a:pt x="138266" y="108966"/>
                  </a:lnTo>
                  <a:lnTo>
                    <a:pt x="144900" y="87039"/>
                  </a:lnTo>
                  <a:lnTo>
                    <a:pt x="143045" y="53976"/>
                  </a:lnTo>
                  <a:lnTo>
                    <a:pt x="134935" y="35693"/>
                  </a:lnTo>
                  <a:lnTo>
                    <a:pt x="124702" y="22108"/>
                  </a:lnTo>
                  <a:lnTo>
                    <a:pt x="108093" y="112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7580518" y="1179191"/>
              <a:ext cx="136871" cy="172621"/>
            </a:xfrm>
            <a:custGeom>
              <a:avLst/>
              <a:gdLst/>
              <a:ahLst/>
              <a:cxnLst/>
              <a:rect l="0" t="0" r="0" b="0"/>
              <a:pathLst>
                <a:path w="136871" h="172621">
                  <a:moveTo>
                    <a:pt x="0" y="105285"/>
                  </a:moveTo>
                  <a:lnTo>
                    <a:pt x="15641" y="123266"/>
                  </a:lnTo>
                  <a:lnTo>
                    <a:pt x="42164" y="172620"/>
                  </a:lnTo>
                  <a:lnTo>
                    <a:pt x="37846" y="166797"/>
                  </a:lnTo>
                  <a:lnTo>
                    <a:pt x="17481" y="114744"/>
                  </a:lnTo>
                  <a:lnTo>
                    <a:pt x="12589" y="78322"/>
                  </a:lnTo>
                  <a:lnTo>
                    <a:pt x="17683" y="57817"/>
                  </a:lnTo>
                  <a:lnTo>
                    <a:pt x="40018" y="25589"/>
                  </a:lnTo>
                  <a:lnTo>
                    <a:pt x="62630" y="14103"/>
                  </a:lnTo>
                  <a:lnTo>
                    <a:pt x="102005" y="4179"/>
                  </a:lnTo>
                  <a:lnTo>
                    <a:pt x="13687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7790936" y="1168663"/>
              <a:ext cx="182020" cy="226385"/>
            </a:xfrm>
            <a:custGeom>
              <a:avLst/>
              <a:gdLst/>
              <a:ahLst/>
              <a:cxnLst/>
              <a:rect l="0" t="0" r="0" b="0"/>
              <a:pathLst>
                <a:path w="182020" h="226385">
                  <a:moveTo>
                    <a:pt x="137022" y="0"/>
                  </a:moveTo>
                  <a:lnTo>
                    <a:pt x="125844" y="11178"/>
                  </a:lnTo>
                  <a:lnTo>
                    <a:pt x="63805" y="34844"/>
                  </a:lnTo>
                  <a:lnTo>
                    <a:pt x="31881" y="51138"/>
                  </a:lnTo>
                  <a:lnTo>
                    <a:pt x="5784" y="76373"/>
                  </a:lnTo>
                  <a:lnTo>
                    <a:pt x="1567" y="86010"/>
                  </a:lnTo>
                  <a:lnTo>
                    <a:pt x="0" y="106077"/>
                  </a:lnTo>
                  <a:lnTo>
                    <a:pt x="4730" y="114002"/>
                  </a:lnTo>
                  <a:lnTo>
                    <a:pt x="22464" y="125927"/>
                  </a:lnTo>
                  <a:lnTo>
                    <a:pt x="82350" y="138549"/>
                  </a:lnTo>
                  <a:lnTo>
                    <a:pt x="142820" y="148573"/>
                  </a:lnTo>
                  <a:lnTo>
                    <a:pt x="161436" y="158059"/>
                  </a:lnTo>
                  <a:lnTo>
                    <a:pt x="174390" y="173194"/>
                  </a:lnTo>
                  <a:lnTo>
                    <a:pt x="179481" y="182143"/>
                  </a:lnTo>
                  <a:lnTo>
                    <a:pt x="182019" y="201445"/>
                  </a:lnTo>
                  <a:lnTo>
                    <a:pt x="181058" y="211506"/>
                  </a:lnTo>
                  <a:lnTo>
                    <a:pt x="176908" y="217043"/>
                  </a:lnTo>
                  <a:lnTo>
                    <a:pt x="170633" y="219564"/>
                  </a:lnTo>
                  <a:lnTo>
                    <a:pt x="129753" y="226384"/>
                  </a:lnTo>
                  <a:lnTo>
                    <a:pt x="120477" y="224622"/>
                  </a:lnTo>
                  <a:lnTo>
                    <a:pt x="113124" y="219938"/>
                  </a:lnTo>
                  <a:lnTo>
                    <a:pt x="94909" y="2000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9" name="Group 78"/>
          <p:cNvGrpSpPr/>
          <p:nvPr/>
        </p:nvGrpSpPr>
        <p:grpSpPr>
          <a:xfrm>
            <a:off x="455160" y="2221513"/>
            <a:ext cx="4409556" cy="446669"/>
            <a:chOff x="455160" y="2221513"/>
            <a:chExt cx="4409556" cy="446669"/>
          </a:xfrm>
        </p:grpSpPr>
        <p:sp>
          <p:nvSpPr>
            <p:cNvPr id="62" name="Freeform 61"/>
            <p:cNvSpPr/>
            <p:nvPr/>
          </p:nvSpPr>
          <p:spPr>
            <a:xfrm>
              <a:off x="455160" y="2411026"/>
              <a:ext cx="319731" cy="257156"/>
            </a:xfrm>
            <a:custGeom>
              <a:avLst/>
              <a:gdLst/>
              <a:ahLst/>
              <a:cxnLst/>
              <a:rect l="0" t="0" r="0" b="0"/>
              <a:pathLst>
                <a:path w="319731" h="257156">
                  <a:moveTo>
                    <a:pt x="18622" y="0"/>
                  </a:moveTo>
                  <a:lnTo>
                    <a:pt x="1833" y="55044"/>
                  </a:lnTo>
                  <a:lnTo>
                    <a:pt x="0" y="92998"/>
                  </a:lnTo>
                  <a:lnTo>
                    <a:pt x="6148" y="147744"/>
                  </a:lnTo>
                  <a:lnTo>
                    <a:pt x="16243" y="209228"/>
                  </a:lnTo>
                  <a:lnTo>
                    <a:pt x="22634" y="231030"/>
                  </a:lnTo>
                  <a:lnTo>
                    <a:pt x="29485" y="239418"/>
                  </a:lnTo>
                  <a:lnTo>
                    <a:pt x="49576" y="251857"/>
                  </a:lnTo>
                  <a:lnTo>
                    <a:pt x="60315" y="253302"/>
                  </a:lnTo>
                  <a:lnTo>
                    <a:pt x="81606" y="248669"/>
                  </a:lnTo>
                  <a:lnTo>
                    <a:pt x="99647" y="235692"/>
                  </a:lnTo>
                  <a:lnTo>
                    <a:pt x="136353" y="195897"/>
                  </a:lnTo>
                  <a:lnTo>
                    <a:pt x="146206" y="177142"/>
                  </a:lnTo>
                  <a:lnTo>
                    <a:pt x="149302" y="175416"/>
                  </a:lnTo>
                  <a:lnTo>
                    <a:pt x="151365" y="178945"/>
                  </a:lnTo>
                  <a:lnTo>
                    <a:pt x="164524" y="222479"/>
                  </a:lnTo>
                  <a:lnTo>
                    <a:pt x="175494" y="242769"/>
                  </a:lnTo>
                  <a:lnTo>
                    <a:pt x="184035" y="249583"/>
                  </a:lnTo>
                  <a:lnTo>
                    <a:pt x="206002" y="257155"/>
                  </a:lnTo>
                  <a:lnTo>
                    <a:pt x="239089" y="255828"/>
                  </a:lnTo>
                  <a:lnTo>
                    <a:pt x="257377" y="244722"/>
                  </a:lnTo>
                  <a:lnTo>
                    <a:pt x="288182" y="208997"/>
                  </a:lnTo>
                  <a:lnTo>
                    <a:pt x="309711" y="172929"/>
                  </a:lnTo>
                  <a:lnTo>
                    <a:pt x="319730" y="132606"/>
                  </a:lnTo>
                  <a:lnTo>
                    <a:pt x="317109" y="96612"/>
                  </a:lnTo>
                  <a:lnTo>
                    <a:pt x="313540" y="88974"/>
                  </a:lnTo>
                  <a:lnTo>
                    <a:pt x="308821" y="83883"/>
                  </a:lnTo>
                  <a:lnTo>
                    <a:pt x="292363" y="736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873865" y="2389969"/>
              <a:ext cx="294799" cy="272379"/>
            </a:xfrm>
            <a:custGeom>
              <a:avLst/>
              <a:gdLst/>
              <a:ahLst/>
              <a:cxnLst/>
              <a:rect l="0" t="0" r="0" b="0"/>
              <a:pathLst>
                <a:path w="294799" h="272379">
                  <a:moveTo>
                    <a:pt x="0" y="0"/>
                  </a:moveTo>
                  <a:lnTo>
                    <a:pt x="0" y="54144"/>
                  </a:lnTo>
                  <a:lnTo>
                    <a:pt x="0" y="109091"/>
                  </a:lnTo>
                  <a:lnTo>
                    <a:pt x="0" y="165005"/>
                  </a:lnTo>
                  <a:lnTo>
                    <a:pt x="3119" y="217990"/>
                  </a:lnTo>
                  <a:lnTo>
                    <a:pt x="9553" y="272378"/>
                  </a:lnTo>
                  <a:lnTo>
                    <a:pt x="25144" y="209763"/>
                  </a:lnTo>
                  <a:lnTo>
                    <a:pt x="30801" y="201843"/>
                  </a:lnTo>
                  <a:lnTo>
                    <a:pt x="46445" y="189923"/>
                  </a:lnTo>
                  <a:lnTo>
                    <a:pt x="54360" y="188617"/>
                  </a:lnTo>
                  <a:lnTo>
                    <a:pt x="61976" y="190085"/>
                  </a:lnTo>
                  <a:lnTo>
                    <a:pt x="83874" y="203330"/>
                  </a:lnTo>
                  <a:lnTo>
                    <a:pt x="112234" y="234356"/>
                  </a:lnTo>
                  <a:lnTo>
                    <a:pt x="127751" y="264021"/>
                  </a:lnTo>
                  <a:lnTo>
                    <a:pt x="131961" y="267261"/>
                  </a:lnTo>
                  <a:lnTo>
                    <a:pt x="135937" y="265911"/>
                  </a:lnTo>
                  <a:lnTo>
                    <a:pt x="185208" y="217283"/>
                  </a:lnTo>
                  <a:lnTo>
                    <a:pt x="241357" y="188042"/>
                  </a:lnTo>
                  <a:lnTo>
                    <a:pt x="267915" y="170490"/>
                  </a:lnTo>
                  <a:lnTo>
                    <a:pt x="280120" y="151032"/>
                  </a:lnTo>
                  <a:lnTo>
                    <a:pt x="285013" y="139292"/>
                  </a:lnTo>
                  <a:lnTo>
                    <a:pt x="285935" y="129126"/>
                  </a:lnTo>
                  <a:lnTo>
                    <a:pt x="280720" y="111592"/>
                  </a:lnTo>
                  <a:lnTo>
                    <a:pt x="264365" y="99119"/>
                  </a:lnTo>
                  <a:lnTo>
                    <a:pt x="253452" y="94155"/>
                  </a:lnTo>
                  <a:lnTo>
                    <a:pt x="243837" y="93186"/>
                  </a:lnTo>
                  <a:lnTo>
                    <a:pt x="226915" y="98347"/>
                  </a:lnTo>
                  <a:lnTo>
                    <a:pt x="204234" y="114407"/>
                  </a:lnTo>
                  <a:lnTo>
                    <a:pt x="196056" y="133516"/>
                  </a:lnTo>
                  <a:lnTo>
                    <a:pt x="184309" y="189071"/>
                  </a:lnTo>
                  <a:lnTo>
                    <a:pt x="186420" y="210373"/>
                  </a:lnTo>
                  <a:lnTo>
                    <a:pt x="194377" y="228420"/>
                  </a:lnTo>
                  <a:lnTo>
                    <a:pt x="199775" y="236508"/>
                  </a:lnTo>
                  <a:lnTo>
                    <a:pt x="208052" y="241900"/>
                  </a:lnTo>
                  <a:lnTo>
                    <a:pt x="229728" y="247891"/>
                  </a:lnTo>
                  <a:lnTo>
                    <a:pt x="254959" y="244314"/>
                  </a:lnTo>
                  <a:lnTo>
                    <a:pt x="294798" y="2316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1268359" y="2496107"/>
              <a:ext cx="174046" cy="148276"/>
            </a:xfrm>
            <a:custGeom>
              <a:avLst/>
              <a:gdLst/>
              <a:ahLst/>
              <a:cxnLst/>
              <a:rect l="0" t="0" r="0" b="0"/>
              <a:pathLst>
                <a:path w="174046" h="148276">
                  <a:moveTo>
                    <a:pt x="5589" y="62318"/>
                  </a:moveTo>
                  <a:lnTo>
                    <a:pt x="0" y="79085"/>
                  </a:lnTo>
                  <a:lnTo>
                    <a:pt x="2113" y="111869"/>
                  </a:lnTo>
                  <a:lnTo>
                    <a:pt x="10968" y="148275"/>
                  </a:lnTo>
                  <a:lnTo>
                    <a:pt x="6528" y="101467"/>
                  </a:lnTo>
                  <a:lnTo>
                    <a:pt x="14180" y="46048"/>
                  </a:lnTo>
                  <a:lnTo>
                    <a:pt x="20325" y="22331"/>
                  </a:lnTo>
                  <a:lnTo>
                    <a:pt x="25942" y="13433"/>
                  </a:lnTo>
                  <a:lnTo>
                    <a:pt x="41541" y="427"/>
                  </a:lnTo>
                  <a:lnTo>
                    <a:pt x="49444" y="0"/>
                  </a:lnTo>
                  <a:lnTo>
                    <a:pt x="57052" y="3225"/>
                  </a:lnTo>
                  <a:lnTo>
                    <a:pt x="93171" y="35948"/>
                  </a:lnTo>
                  <a:lnTo>
                    <a:pt x="134257" y="94361"/>
                  </a:lnTo>
                  <a:lnTo>
                    <a:pt x="149257" y="123284"/>
                  </a:lnTo>
                  <a:lnTo>
                    <a:pt x="174045" y="14654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1800373" y="2347854"/>
              <a:ext cx="21058" cy="294800"/>
            </a:xfrm>
            <a:custGeom>
              <a:avLst/>
              <a:gdLst/>
              <a:ahLst/>
              <a:cxnLst/>
              <a:rect l="0" t="0" r="0" b="0"/>
              <a:pathLst>
                <a:path w="21058" h="294800">
                  <a:moveTo>
                    <a:pt x="21057" y="0"/>
                  </a:moveTo>
                  <a:lnTo>
                    <a:pt x="12723" y="52051"/>
                  </a:lnTo>
                  <a:lnTo>
                    <a:pt x="11179" y="101991"/>
                  </a:lnTo>
                  <a:lnTo>
                    <a:pt x="10721" y="152662"/>
                  </a:lnTo>
                  <a:lnTo>
                    <a:pt x="10585" y="205891"/>
                  </a:lnTo>
                  <a:lnTo>
                    <a:pt x="4950" y="260209"/>
                  </a:lnTo>
                  <a:lnTo>
                    <a:pt x="0" y="2947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1695088" y="2524066"/>
              <a:ext cx="231628" cy="23831"/>
            </a:xfrm>
            <a:custGeom>
              <a:avLst/>
              <a:gdLst/>
              <a:ahLst/>
              <a:cxnLst/>
              <a:rect l="0" t="0" r="0" b="0"/>
              <a:pathLst>
                <a:path w="231628" h="23831">
                  <a:moveTo>
                    <a:pt x="231627" y="13301"/>
                  </a:moveTo>
                  <a:lnTo>
                    <a:pt x="220448" y="2123"/>
                  </a:lnTo>
                  <a:lnTo>
                    <a:pt x="213646" y="0"/>
                  </a:lnTo>
                  <a:lnTo>
                    <a:pt x="156296" y="7766"/>
                  </a:lnTo>
                  <a:lnTo>
                    <a:pt x="107271" y="11661"/>
                  </a:lnTo>
                  <a:lnTo>
                    <a:pt x="53944" y="20213"/>
                  </a:lnTo>
                  <a:lnTo>
                    <a:pt x="0" y="2383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1979357" y="2305741"/>
              <a:ext cx="368498" cy="330861"/>
            </a:xfrm>
            <a:custGeom>
              <a:avLst/>
              <a:gdLst/>
              <a:ahLst/>
              <a:cxnLst/>
              <a:rect l="0" t="0" r="0" b="0"/>
              <a:pathLst>
                <a:path w="368498" h="330861">
                  <a:moveTo>
                    <a:pt x="0" y="0"/>
                  </a:moveTo>
                  <a:lnTo>
                    <a:pt x="0" y="58616"/>
                  </a:lnTo>
                  <a:lnTo>
                    <a:pt x="1170" y="120026"/>
                  </a:lnTo>
                  <a:lnTo>
                    <a:pt x="8333" y="181549"/>
                  </a:lnTo>
                  <a:lnTo>
                    <a:pt x="12997" y="232387"/>
                  </a:lnTo>
                  <a:lnTo>
                    <a:pt x="15549" y="284494"/>
                  </a:lnTo>
                  <a:lnTo>
                    <a:pt x="13930" y="308936"/>
                  </a:lnTo>
                  <a:lnTo>
                    <a:pt x="15135" y="308902"/>
                  </a:lnTo>
                  <a:lnTo>
                    <a:pt x="31990" y="253344"/>
                  </a:lnTo>
                  <a:lnTo>
                    <a:pt x="35365" y="242595"/>
                  </a:lnTo>
                  <a:lnTo>
                    <a:pt x="48473" y="224413"/>
                  </a:lnTo>
                  <a:lnTo>
                    <a:pt x="56882" y="216289"/>
                  </a:lnTo>
                  <a:lnTo>
                    <a:pt x="65997" y="212043"/>
                  </a:lnTo>
                  <a:lnTo>
                    <a:pt x="85484" y="210444"/>
                  </a:lnTo>
                  <a:lnTo>
                    <a:pt x="102724" y="216753"/>
                  </a:lnTo>
                  <a:lnTo>
                    <a:pt x="138444" y="239867"/>
                  </a:lnTo>
                  <a:lnTo>
                    <a:pt x="152388" y="259465"/>
                  </a:lnTo>
                  <a:lnTo>
                    <a:pt x="170871" y="310175"/>
                  </a:lnTo>
                  <a:lnTo>
                    <a:pt x="175915" y="316748"/>
                  </a:lnTo>
                  <a:lnTo>
                    <a:pt x="181618" y="318790"/>
                  </a:lnTo>
                  <a:lnTo>
                    <a:pt x="187759" y="317811"/>
                  </a:lnTo>
                  <a:lnTo>
                    <a:pt x="200822" y="307365"/>
                  </a:lnTo>
                  <a:lnTo>
                    <a:pt x="263874" y="250723"/>
                  </a:lnTo>
                  <a:lnTo>
                    <a:pt x="320852" y="207470"/>
                  </a:lnTo>
                  <a:lnTo>
                    <a:pt x="325036" y="196805"/>
                  </a:lnTo>
                  <a:lnTo>
                    <a:pt x="326564" y="172476"/>
                  </a:lnTo>
                  <a:lnTo>
                    <a:pt x="321825" y="165287"/>
                  </a:lnTo>
                  <a:lnTo>
                    <a:pt x="313985" y="161664"/>
                  </a:lnTo>
                  <a:lnTo>
                    <a:pt x="304080" y="160418"/>
                  </a:lnTo>
                  <a:lnTo>
                    <a:pt x="283715" y="165273"/>
                  </a:lnTo>
                  <a:lnTo>
                    <a:pt x="264136" y="176400"/>
                  </a:lnTo>
                  <a:lnTo>
                    <a:pt x="247635" y="193043"/>
                  </a:lnTo>
                  <a:lnTo>
                    <a:pt x="238742" y="221497"/>
                  </a:lnTo>
                  <a:lnTo>
                    <a:pt x="237129" y="255201"/>
                  </a:lnTo>
                  <a:lnTo>
                    <a:pt x="244211" y="285778"/>
                  </a:lnTo>
                  <a:lnTo>
                    <a:pt x="258277" y="308726"/>
                  </a:lnTo>
                  <a:lnTo>
                    <a:pt x="266941" y="318121"/>
                  </a:lnTo>
                  <a:lnTo>
                    <a:pt x="292165" y="328560"/>
                  </a:lnTo>
                  <a:lnTo>
                    <a:pt x="319364" y="330860"/>
                  </a:lnTo>
                  <a:lnTo>
                    <a:pt x="368497" y="3158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2615403" y="2265707"/>
              <a:ext cx="343930" cy="356273"/>
            </a:xfrm>
            <a:custGeom>
              <a:avLst/>
              <a:gdLst/>
              <a:ahLst/>
              <a:cxnLst/>
              <a:rect l="0" t="0" r="0" b="0"/>
              <a:pathLst>
                <a:path w="343930" h="356273">
                  <a:moveTo>
                    <a:pt x="153591" y="229546"/>
                  </a:moveTo>
                  <a:lnTo>
                    <a:pt x="136824" y="223957"/>
                  </a:lnTo>
                  <a:lnTo>
                    <a:pt x="125472" y="211855"/>
                  </a:lnTo>
                  <a:lnTo>
                    <a:pt x="120807" y="203714"/>
                  </a:lnTo>
                  <a:lnTo>
                    <a:pt x="106265" y="191549"/>
                  </a:lnTo>
                  <a:lnTo>
                    <a:pt x="97474" y="186668"/>
                  </a:lnTo>
                  <a:lnTo>
                    <a:pt x="88104" y="185753"/>
                  </a:lnTo>
                  <a:lnTo>
                    <a:pt x="37473" y="201480"/>
                  </a:lnTo>
                  <a:lnTo>
                    <a:pt x="19705" y="214733"/>
                  </a:lnTo>
                  <a:lnTo>
                    <a:pt x="11691" y="223180"/>
                  </a:lnTo>
                  <a:lnTo>
                    <a:pt x="2787" y="245044"/>
                  </a:lnTo>
                  <a:lnTo>
                    <a:pt x="0" y="270360"/>
                  </a:lnTo>
                  <a:lnTo>
                    <a:pt x="10735" y="333043"/>
                  </a:lnTo>
                  <a:lnTo>
                    <a:pt x="16240" y="341828"/>
                  </a:lnTo>
                  <a:lnTo>
                    <a:pt x="31715" y="354709"/>
                  </a:lnTo>
                  <a:lnTo>
                    <a:pt x="40755" y="356272"/>
                  </a:lnTo>
                  <a:lnTo>
                    <a:pt x="60158" y="351769"/>
                  </a:lnTo>
                  <a:lnTo>
                    <a:pt x="90813" y="336081"/>
                  </a:lnTo>
                  <a:lnTo>
                    <a:pt x="116533" y="311025"/>
                  </a:lnTo>
                  <a:lnTo>
                    <a:pt x="137779" y="262712"/>
                  </a:lnTo>
                  <a:lnTo>
                    <a:pt x="153241" y="208108"/>
                  </a:lnTo>
                  <a:lnTo>
                    <a:pt x="167560" y="152262"/>
                  </a:lnTo>
                  <a:lnTo>
                    <a:pt x="180484" y="93831"/>
                  </a:lnTo>
                  <a:lnTo>
                    <a:pt x="182617" y="39596"/>
                  </a:lnTo>
                  <a:lnTo>
                    <a:pt x="178970" y="7864"/>
                  </a:lnTo>
                  <a:lnTo>
                    <a:pt x="175190" y="1039"/>
                  </a:lnTo>
                  <a:lnTo>
                    <a:pt x="170330" y="0"/>
                  </a:lnTo>
                  <a:lnTo>
                    <a:pt x="164750" y="2816"/>
                  </a:lnTo>
                  <a:lnTo>
                    <a:pt x="161031" y="9372"/>
                  </a:lnTo>
                  <a:lnTo>
                    <a:pt x="156898" y="29136"/>
                  </a:lnTo>
                  <a:lnTo>
                    <a:pt x="161480" y="81121"/>
                  </a:lnTo>
                  <a:lnTo>
                    <a:pt x="166718" y="140263"/>
                  </a:lnTo>
                  <a:lnTo>
                    <a:pt x="180840" y="199635"/>
                  </a:lnTo>
                  <a:lnTo>
                    <a:pt x="187440" y="256610"/>
                  </a:lnTo>
                  <a:lnTo>
                    <a:pt x="190195" y="268646"/>
                  </a:lnTo>
                  <a:lnTo>
                    <a:pt x="195541" y="274330"/>
                  </a:lnTo>
                  <a:lnTo>
                    <a:pt x="202615" y="275780"/>
                  </a:lnTo>
                  <a:lnTo>
                    <a:pt x="219833" y="271152"/>
                  </a:lnTo>
                  <a:lnTo>
                    <a:pt x="280203" y="243140"/>
                  </a:lnTo>
                  <a:lnTo>
                    <a:pt x="327023" y="211478"/>
                  </a:lnTo>
                  <a:lnTo>
                    <a:pt x="343929" y="185199"/>
                  </a:lnTo>
                  <a:lnTo>
                    <a:pt x="343654" y="175415"/>
                  </a:lnTo>
                  <a:lnTo>
                    <a:pt x="333990" y="155185"/>
                  </a:lnTo>
                  <a:lnTo>
                    <a:pt x="326500" y="149557"/>
                  </a:lnTo>
                  <a:lnTo>
                    <a:pt x="317997" y="146974"/>
                  </a:lnTo>
                  <a:lnTo>
                    <a:pt x="308818" y="146422"/>
                  </a:lnTo>
                  <a:lnTo>
                    <a:pt x="289262" y="155168"/>
                  </a:lnTo>
                  <a:lnTo>
                    <a:pt x="253700" y="183789"/>
                  </a:lnTo>
                  <a:lnTo>
                    <a:pt x="249576" y="193192"/>
                  </a:lnTo>
                  <a:lnTo>
                    <a:pt x="248114" y="216119"/>
                  </a:lnTo>
                  <a:lnTo>
                    <a:pt x="257877" y="267795"/>
                  </a:lnTo>
                  <a:lnTo>
                    <a:pt x="268571" y="290999"/>
                  </a:lnTo>
                  <a:lnTo>
                    <a:pt x="277038" y="296251"/>
                  </a:lnTo>
                  <a:lnTo>
                    <a:pt x="287362" y="297413"/>
                  </a:lnTo>
                  <a:lnTo>
                    <a:pt x="332576" y="29271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3044504" y="2442042"/>
              <a:ext cx="145631" cy="146863"/>
            </a:xfrm>
            <a:custGeom>
              <a:avLst/>
              <a:gdLst/>
              <a:ahLst/>
              <a:cxnLst/>
              <a:rect l="0" t="0" r="0" b="0"/>
              <a:pathLst>
                <a:path w="145631" h="146863">
                  <a:moveTo>
                    <a:pt x="8760" y="32155"/>
                  </a:moveTo>
                  <a:lnTo>
                    <a:pt x="8760" y="81085"/>
                  </a:lnTo>
                  <a:lnTo>
                    <a:pt x="14349" y="140216"/>
                  </a:lnTo>
                  <a:lnTo>
                    <a:pt x="14826" y="146309"/>
                  </a:lnTo>
                  <a:lnTo>
                    <a:pt x="13974" y="146862"/>
                  </a:lnTo>
                  <a:lnTo>
                    <a:pt x="4200" y="122533"/>
                  </a:lnTo>
                  <a:lnTo>
                    <a:pt x="0" y="88439"/>
                  </a:lnTo>
                  <a:lnTo>
                    <a:pt x="4344" y="54291"/>
                  </a:lnTo>
                  <a:lnTo>
                    <a:pt x="18630" y="27535"/>
                  </a:lnTo>
                  <a:lnTo>
                    <a:pt x="37681" y="4789"/>
                  </a:lnTo>
                  <a:lnTo>
                    <a:pt x="45588" y="1043"/>
                  </a:lnTo>
                  <a:lnTo>
                    <a:pt x="63732" y="0"/>
                  </a:lnTo>
                  <a:lnTo>
                    <a:pt x="93678" y="5990"/>
                  </a:lnTo>
                  <a:lnTo>
                    <a:pt x="101637" y="12372"/>
                  </a:lnTo>
                  <a:lnTo>
                    <a:pt x="118427" y="42541"/>
                  </a:lnTo>
                  <a:lnTo>
                    <a:pt x="138264" y="100896"/>
                  </a:lnTo>
                  <a:lnTo>
                    <a:pt x="145630" y="13743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3256007" y="2463668"/>
              <a:ext cx="129331" cy="158415"/>
            </a:xfrm>
            <a:custGeom>
              <a:avLst/>
              <a:gdLst/>
              <a:ahLst/>
              <a:cxnLst/>
              <a:rect l="0" t="0" r="0" b="0"/>
              <a:pathLst>
                <a:path w="129331" h="158415">
                  <a:moveTo>
                    <a:pt x="81526" y="0"/>
                  </a:moveTo>
                  <a:lnTo>
                    <a:pt x="57480" y="9575"/>
                  </a:lnTo>
                  <a:lnTo>
                    <a:pt x="21934" y="39403"/>
                  </a:lnTo>
                  <a:lnTo>
                    <a:pt x="6417" y="65487"/>
                  </a:lnTo>
                  <a:lnTo>
                    <a:pt x="0" y="101032"/>
                  </a:lnTo>
                  <a:lnTo>
                    <a:pt x="4738" y="121332"/>
                  </a:lnTo>
                  <a:lnTo>
                    <a:pt x="26844" y="153428"/>
                  </a:lnTo>
                  <a:lnTo>
                    <a:pt x="35713" y="157268"/>
                  </a:lnTo>
                  <a:lnTo>
                    <a:pt x="58045" y="158414"/>
                  </a:lnTo>
                  <a:lnTo>
                    <a:pt x="91337" y="146893"/>
                  </a:lnTo>
                  <a:lnTo>
                    <a:pt x="117839" y="128662"/>
                  </a:lnTo>
                  <a:lnTo>
                    <a:pt x="126911" y="105926"/>
                  </a:lnTo>
                  <a:lnTo>
                    <a:pt x="129330" y="91674"/>
                  </a:lnTo>
                  <a:lnTo>
                    <a:pt x="125779" y="69600"/>
                  </a:lnTo>
                  <a:lnTo>
                    <a:pt x="110025" y="30776"/>
                  </a:lnTo>
                  <a:lnTo>
                    <a:pt x="105205" y="27536"/>
                  </a:lnTo>
                  <a:lnTo>
                    <a:pt x="99652" y="28886"/>
                  </a:lnTo>
                  <a:lnTo>
                    <a:pt x="81526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3432290" y="2496892"/>
              <a:ext cx="73394" cy="107522"/>
            </a:xfrm>
            <a:custGeom>
              <a:avLst/>
              <a:gdLst/>
              <a:ahLst/>
              <a:cxnLst/>
              <a:rect l="0" t="0" r="0" b="0"/>
              <a:pathLst>
                <a:path w="73394" h="107522">
                  <a:moveTo>
                    <a:pt x="0" y="29947"/>
                  </a:moveTo>
                  <a:lnTo>
                    <a:pt x="17958" y="83822"/>
                  </a:lnTo>
                  <a:lnTo>
                    <a:pt x="25858" y="107521"/>
                  </a:lnTo>
                  <a:lnTo>
                    <a:pt x="13107" y="56791"/>
                  </a:lnTo>
                  <a:lnTo>
                    <a:pt x="14412" y="21133"/>
                  </a:lnTo>
                  <a:lnTo>
                    <a:pt x="16627" y="10033"/>
                  </a:lnTo>
                  <a:lnTo>
                    <a:pt x="21613" y="3803"/>
                  </a:lnTo>
                  <a:lnTo>
                    <a:pt x="28446" y="819"/>
                  </a:lnTo>
                  <a:lnTo>
                    <a:pt x="36512" y="0"/>
                  </a:lnTo>
                  <a:lnTo>
                    <a:pt x="51712" y="5329"/>
                  </a:lnTo>
                  <a:lnTo>
                    <a:pt x="59041" y="10025"/>
                  </a:lnTo>
                  <a:lnTo>
                    <a:pt x="70304" y="27722"/>
                  </a:lnTo>
                  <a:lnTo>
                    <a:pt x="73393" y="3522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4135580" y="2423867"/>
              <a:ext cx="28767" cy="92444"/>
            </a:xfrm>
            <a:custGeom>
              <a:avLst/>
              <a:gdLst/>
              <a:ahLst/>
              <a:cxnLst/>
              <a:rect l="0" t="0" r="0" b="0"/>
              <a:pathLst>
                <a:path w="28767" h="92444">
                  <a:moveTo>
                    <a:pt x="23177" y="92443"/>
                  </a:moveTo>
                  <a:lnTo>
                    <a:pt x="28766" y="75676"/>
                  </a:lnTo>
                  <a:lnTo>
                    <a:pt x="28390" y="58085"/>
                  </a:lnTo>
                  <a:lnTo>
                    <a:pt x="18617" y="18196"/>
                  </a:lnTo>
                  <a:lnTo>
                    <a:pt x="13118" y="1019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4152893" y="2492287"/>
              <a:ext cx="100621" cy="118781"/>
            </a:xfrm>
            <a:custGeom>
              <a:avLst/>
              <a:gdLst/>
              <a:ahLst/>
              <a:cxnLst/>
              <a:rect l="0" t="0" r="0" b="0"/>
              <a:pathLst>
                <a:path w="100621" h="118781">
                  <a:moveTo>
                    <a:pt x="0" y="37069"/>
                  </a:moveTo>
                  <a:lnTo>
                    <a:pt x="7591" y="25856"/>
                  </a:lnTo>
                  <a:lnTo>
                    <a:pt x="19503" y="0"/>
                  </a:lnTo>
                  <a:lnTo>
                    <a:pt x="19636" y="989"/>
                  </a:lnTo>
                  <a:lnTo>
                    <a:pt x="18555" y="5158"/>
                  </a:lnTo>
                  <a:lnTo>
                    <a:pt x="22622" y="27792"/>
                  </a:lnTo>
                  <a:lnTo>
                    <a:pt x="36825" y="56726"/>
                  </a:lnTo>
                  <a:lnTo>
                    <a:pt x="69821" y="95604"/>
                  </a:lnTo>
                  <a:lnTo>
                    <a:pt x="100620" y="11878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4308350" y="2221513"/>
              <a:ext cx="18863" cy="326384"/>
            </a:xfrm>
            <a:custGeom>
              <a:avLst/>
              <a:gdLst/>
              <a:ahLst/>
              <a:cxnLst/>
              <a:rect l="0" t="0" r="0" b="0"/>
              <a:pathLst>
                <a:path w="18863" h="326384">
                  <a:moveTo>
                    <a:pt x="8334" y="0"/>
                  </a:moveTo>
                  <a:lnTo>
                    <a:pt x="0" y="37477"/>
                  </a:lnTo>
                  <a:lnTo>
                    <a:pt x="3828" y="100079"/>
                  </a:lnTo>
                  <a:lnTo>
                    <a:pt x="6999" y="153915"/>
                  </a:lnTo>
                  <a:lnTo>
                    <a:pt x="13527" y="206911"/>
                  </a:lnTo>
                  <a:lnTo>
                    <a:pt x="17808" y="268815"/>
                  </a:lnTo>
                  <a:lnTo>
                    <a:pt x="18862" y="3263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4253513" y="2347854"/>
              <a:ext cx="189514" cy="52644"/>
            </a:xfrm>
            <a:custGeom>
              <a:avLst/>
              <a:gdLst/>
              <a:ahLst/>
              <a:cxnLst/>
              <a:rect l="0" t="0" r="0" b="0"/>
              <a:pathLst>
                <a:path w="189514" h="52644">
                  <a:moveTo>
                    <a:pt x="189513" y="0"/>
                  </a:moveTo>
                  <a:lnTo>
                    <a:pt x="178334" y="11179"/>
                  </a:lnTo>
                  <a:lnTo>
                    <a:pt x="157248" y="16667"/>
                  </a:lnTo>
                  <a:lnTo>
                    <a:pt x="101641" y="25779"/>
                  </a:lnTo>
                  <a:lnTo>
                    <a:pt x="39900" y="42274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4450478" y="2421554"/>
              <a:ext cx="87305" cy="146040"/>
            </a:xfrm>
            <a:custGeom>
              <a:avLst/>
              <a:gdLst/>
              <a:ahLst/>
              <a:cxnLst/>
              <a:rect l="0" t="0" r="0" b="0"/>
              <a:pathLst>
                <a:path w="87305" h="146040">
                  <a:moveTo>
                    <a:pt x="76775" y="0"/>
                  </a:moveTo>
                  <a:lnTo>
                    <a:pt x="58795" y="15641"/>
                  </a:lnTo>
                  <a:lnTo>
                    <a:pt x="18212" y="40433"/>
                  </a:lnTo>
                  <a:lnTo>
                    <a:pt x="6684" y="59694"/>
                  </a:lnTo>
                  <a:lnTo>
                    <a:pt x="0" y="82683"/>
                  </a:lnTo>
                  <a:lnTo>
                    <a:pt x="2814" y="115356"/>
                  </a:lnTo>
                  <a:lnTo>
                    <a:pt x="8029" y="136667"/>
                  </a:lnTo>
                  <a:lnTo>
                    <a:pt x="14567" y="142584"/>
                  </a:lnTo>
                  <a:lnTo>
                    <a:pt x="23605" y="145359"/>
                  </a:lnTo>
                  <a:lnTo>
                    <a:pt x="34309" y="146039"/>
                  </a:lnTo>
                  <a:lnTo>
                    <a:pt x="52442" y="140555"/>
                  </a:lnTo>
                  <a:lnTo>
                    <a:pt x="60553" y="135818"/>
                  </a:lnTo>
                  <a:lnTo>
                    <a:pt x="72685" y="121195"/>
                  </a:lnTo>
                  <a:lnTo>
                    <a:pt x="87304" y="947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4585865" y="2411026"/>
              <a:ext cx="36146" cy="91897"/>
            </a:xfrm>
            <a:custGeom>
              <a:avLst/>
              <a:gdLst/>
              <a:ahLst/>
              <a:cxnLst/>
              <a:rect l="0" t="0" r="0" b="0"/>
              <a:pathLst>
                <a:path w="36146" h="91897">
                  <a:moveTo>
                    <a:pt x="4560" y="73699"/>
                  </a:moveTo>
                  <a:lnTo>
                    <a:pt x="10625" y="91896"/>
                  </a:lnTo>
                  <a:lnTo>
                    <a:pt x="0" y="60021"/>
                  </a:lnTo>
                  <a:lnTo>
                    <a:pt x="350" y="51712"/>
                  </a:lnTo>
                  <a:lnTo>
                    <a:pt x="6978" y="36241"/>
                  </a:lnTo>
                  <a:lnTo>
                    <a:pt x="36145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4758880" y="2408253"/>
              <a:ext cx="105836" cy="129115"/>
            </a:xfrm>
            <a:custGeom>
              <a:avLst/>
              <a:gdLst/>
              <a:ahLst/>
              <a:cxnLst/>
              <a:rect l="0" t="0" r="0" b="0"/>
              <a:pathLst>
                <a:path w="105836" h="129115">
                  <a:moveTo>
                    <a:pt x="84229" y="13301"/>
                  </a:moveTo>
                  <a:lnTo>
                    <a:pt x="73050" y="2123"/>
                  </a:lnTo>
                  <a:lnTo>
                    <a:pt x="66248" y="0"/>
                  </a:lnTo>
                  <a:lnTo>
                    <a:pt x="49331" y="760"/>
                  </a:lnTo>
                  <a:lnTo>
                    <a:pt x="20076" y="13355"/>
                  </a:lnTo>
                  <a:lnTo>
                    <a:pt x="14554" y="21526"/>
                  </a:lnTo>
                  <a:lnTo>
                    <a:pt x="11538" y="43083"/>
                  </a:lnTo>
                  <a:lnTo>
                    <a:pt x="14711" y="49533"/>
                  </a:lnTo>
                  <a:lnTo>
                    <a:pt x="20336" y="52664"/>
                  </a:lnTo>
                  <a:lnTo>
                    <a:pt x="37114" y="53022"/>
                  </a:lnTo>
                  <a:lnTo>
                    <a:pt x="70529" y="50157"/>
                  </a:lnTo>
                  <a:lnTo>
                    <a:pt x="88278" y="57367"/>
                  </a:lnTo>
                  <a:lnTo>
                    <a:pt x="100846" y="71490"/>
                  </a:lnTo>
                  <a:lnTo>
                    <a:pt x="105835" y="80170"/>
                  </a:lnTo>
                  <a:lnTo>
                    <a:pt x="105652" y="88296"/>
                  </a:lnTo>
                  <a:lnTo>
                    <a:pt x="102020" y="96053"/>
                  </a:lnTo>
                  <a:lnTo>
                    <a:pt x="96090" y="103564"/>
                  </a:lnTo>
                  <a:lnTo>
                    <a:pt x="77022" y="115029"/>
                  </a:lnTo>
                  <a:lnTo>
                    <a:pt x="39979" y="124941"/>
                  </a:lnTo>
                  <a:lnTo>
                    <a:pt x="0" y="129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4" name="Group 103"/>
          <p:cNvGrpSpPr/>
          <p:nvPr/>
        </p:nvGrpSpPr>
        <p:grpSpPr>
          <a:xfrm>
            <a:off x="3466802" y="2226308"/>
            <a:ext cx="4067357" cy="468988"/>
            <a:chOff x="3466802" y="2226308"/>
            <a:chExt cx="4067357" cy="468988"/>
          </a:xfrm>
        </p:grpSpPr>
        <p:sp>
          <p:nvSpPr>
            <p:cNvPr id="80" name="Freeform 79"/>
            <p:cNvSpPr/>
            <p:nvPr/>
          </p:nvSpPr>
          <p:spPr>
            <a:xfrm>
              <a:off x="3466802" y="2506488"/>
              <a:ext cx="207644" cy="108015"/>
            </a:xfrm>
            <a:custGeom>
              <a:avLst/>
              <a:gdLst/>
              <a:ahLst/>
              <a:cxnLst/>
              <a:rect l="0" t="0" r="0" b="0"/>
              <a:pathLst>
                <a:path w="207644" h="108015">
                  <a:moveTo>
                    <a:pt x="18130" y="41408"/>
                  </a:moveTo>
                  <a:lnTo>
                    <a:pt x="18130" y="100025"/>
                  </a:lnTo>
                  <a:lnTo>
                    <a:pt x="15790" y="106222"/>
                  </a:lnTo>
                  <a:lnTo>
                    <a:pt x="11891" y="108014"/>
                  </a:lnTo>
                  <a:lnTo>
                    <a:pt x="6952" y="106869"/>
                  </a:lnTo>
                  <a:lnTo>
                    <a:pt x="3659" y="101426"/>
                  </a:lnTo>
                  <a:lnTo>
                    <a:pt x="0" y="82901"/>
                  </a:lnTo>
                  <a:lnTo>
                    <a:pt x="3530" y="46163"/>
                  </a:lnTo>
                  <a:lnTo>
                    <a:pt x="17574" y="11231"/>
                  </a:lnTo>
                  <a:lnTo>
                    <a:pt x="23608" y="6082"/>
                  </a:lnTo>
                  <a:lnTo>
                    <a:pt x="29971" y="4989"/>
                  </a:lnTo>
                  <a:lnTo>
                    <a:pt x="36553" y="6600"/>
                  </a:lnTo>
                  <a:lnTo>
                    <a:pt x="50105" y="17749"/>
                  </a:lnTo>
                  <a:lnTo>
                    <a:pt x="62757" y="34403"/>
                  </a:lnTo>
                  <a:lnTo>
                    <a:pt x="72279" y="53502"/>
                  </a:lnTo>
                  <a:lnTo>
                    <a:pt x="77626" y="56490"/>
                  </a:lnTo>
                  <a:lnTo>
                    <a:pt x="83531" y="54972"/>
                  </a:lnTo>
                  <a:lnTo>
                    <a:pt x="89807" y="50451"/>
                  </a:lnTo>
                  <a:lnTo>
                    <a:pt x="99899" y="32949"/>
                  </a:lnTo>
                  <a:lnTo>
                    <a:pt x="104228" y="21730"/>
                  </a:lnTo>
                  <a:lnTo>
                    <a:pt x="118397" y="6146"/>
                  </a:lnTo>
                  <a:lnTo>
                    <a:pt x="127089" y="353"/>
                  </a:lnTo>
                  <a:lnTo>
                    <a:pt x="136393" y="0"/>
                  </a:lnTo>
                  <a:lnTo>
                    <a:pt x="156089" y="8966"/>
                  </a:lnTo>
                  <a:lnTo>
                    <a:pt x="170302" y="24650"/>
                  </a:lnTo>
                  <a:lnTo>
                    <a:pt x="201823" y="72446"/>
                  </a:lnTo>
                  <a:lnTo>
                    <a:pt x="207643" y="9405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3745126" y="2484725"/>
              <a:ext cx="13548" cy="157929"/>
            </a:xfrm>
            <a:custGeom>
              <a:avLst/>
              <a:gdLst/>
              <a:ahLst/>
              <a:cxnLst/>
              <a:rect l="0" t="0" r="0" b="0"/>
              <a:pathLst>
                <a:path w="13548" h="157929">
                  <a:moveTo>
                    <a:pt x="13547" y="0"/>
                  </a:moveTo>
                  <a:lnTo>
                    <a:pt x="2369" y="16768"/>
                  </a:lnTo>
                  <a:lnTo>
                    <a:pt x="0" y="37478"/>
                  </a:lnTo>
                  <a:lnTo>
                    <a:pt x="8012" y="88901"/>
                  </a:lnTo>
                  <a:lnTo>
                    <a:pt x="12818" y="145603"/>
                  </a:lnTo>
                  <a:lnTo>
                    <a:pt x="13547" y="1579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3727088" y="2411026"/>
              <a:ext cx="1" cy="31586"/>
            </a:xfrm>
            <a:custGeom>
              <a:avLst/>
              <a:gdLst/>
              <a:ahLst/>
              <a:cxnLst/>
              <a:rect l="0" t="0" r="0" b="0"/>
              <a:pathLst>
                <a:path w="1" h="31586">
                  <a:moveTo>
                    <a:pt x="0" y="31585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3853430" y="2485979"/>
              <a:ext cx="136871" cy="146146"/>
            </a:xfrm>
            <a:custGeom>
              <a:avLst/>
              <a:gdLst/>
              <a:ahLst/>
              <a:cxnLst/>
              <a:rect l="0" t="0" r="0" b="0"/>
              <a:pathLst>
                <a:path w="136871" h="146146">
                  <a:moveTo>
                    <a:pt x="0" y="51388"/>
                  </a:moveTo>
                  <a:lnTo>
                    <a:pt x="11178" y="62567"/>
                  </a:lnTo>
                  <a:lnTo>
                    <a:pt x="16666" y="83653"/>
                  </a:lnTo>
                  <a:lnTo>
                    <a:pt x="17936" y="103163"/>
                  </a:lnTo>
                  <a:lnTo>
                    <a:pt x="16636" y="103452"/>
                  </a:lnTo>
                  <a:lnTo>
                    <a:pt x="14600" y="100136"/>
                  </a:lnTo>
                  <a:lnTo>
                    <a:pt x="11064" y="45445"/>
                  </a:lnTo>
                  <a:lnTo>
                    <a:pt x="10886" y="29879"/>
                  </a:lnTo>
                  <a:lnTo>
                    <a:pt x="14276" y="18331"/>
                  </a:lnTo>
                  <a:lnTo>
                    <a:pt x="20046" y="9463"/>
                  </a:lnTo>
                  <a:lnTo>
                    <a:pt x="27402" y="2381"/>
                  </a:lnTo>
                  <a:lnTo>
                    <a:pt x="36985" y="0"/>
                  </a:lnTo>
                  <a:lnTo>
                    <a:pt x="60111" y="3593"/>
                  </a:lnTo>
                  <a:lnTo>
                    <a:pt x="88261" y="18769"/>
                  </a:lnTo>
                  <a:lnTo>
                    <a:pt x="100838" y="34551"/>
                  </a:lnTo>
                  <a:lnTo>
                    <a:pt x="125951" y="93873"/>
                  </a:lnTo>
                  <a:lnTo>
                    <a:pt x="136870" y="14614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4045667" y="2442333"/>
              <a:ext cx="144676" cy="168735"/>
            </a:xfrm>
            <a:custGeom>
              <a:avLst/>
              <a:gdLst/>
              <a:ahLst/>
              <a:cxnLst/>
              <a:rect l="0" t="0" r="0" b="0"/>
              <a:pathLst>
                <a:path w="144676" h="168735">
                  <a:moveTo>
                    <a:pt x="102561" y="52920"/>
                  </a:moveTo>
                  <a:lnTo>
                    <a:pt x="102561" y="30564"/>
                  </a:lnTo>
                  <a:lnTo>
                    <a:pt x="96322" y="13348"/>
                  </a:lnTo>
                  <a:lnTo>
                    <a:pt x="91382" y="5482"/>
                  </a:lnTo>
                  <a:lnTo>
                    <a:pt x="84580" y="1408"/>
                  </a:lnTo>
                  <a:lnTo>
                    <a:pt x="67663" y="0"/>
                  </a:lnTo>
                  <a:lnTo>
                    <a:pt x="51566" y="6394"/>
                  </a:lnTo>
                  <a:lnTo>
                    <a:pt x="22168" y="29562"/>
                  </a:lnTo>
                  <a:lnTo>
                    <a:pt x="6471" y="55358"/>
                  </a:lnTo>
                  <a:lnTo>
                    <a:pt x="0" y="96407"/>
                  </a:lnTo>
                  <a:lnTo>
                    <a:pt x="4726" y="122550"/>
                  </a:lnTo>
                  <a:lnTo>
                    <a:pt x="9261" y="134435"/>
                  </a:lnTo>
                  <a:lnTo>
                    <a:pt x="15795" y="141189"/>
                  </a:lnTo>
                  <a:lnTo>
                    <a:pt x="23660" y="144522"/>
                  </a:lnTo>
                  <a:lnTo>
                    <a:pt x="32413" y="145573"/>
                  </a:lnTo>
                  <a:lnTo>
                    <a:pt x="48377" y="140503"/>
                  </a:lnTo>
                  <a:lnTo>
                    <a:pt x="55910" y="135875"/>
                  </a:lnTo>
                  <a:lnTo>
                    <a:pt x="67399" y="121375"/>
                  </a:lnTo>
                  <a:lnTo>
                    <a:pt x="84307" y="83470"/>
                  </a:lnTo>
                  <a:lnTo>
                    <a:pt x="90506" y="43141"/>
                  </a:lnTo>
                  <a:lnTo>
                    <a:pt x="106515" y="99328"/>
                  </a:lnTo>
                  <a:lnTo>
                    <a:pt x="124790" y="132181"/>
                  </a:lnTo>
                  <a:lnTo>
                    <a:pt x="138783" y="153614"/>
                  </a:lnTo>
                  <a:lnTo>
                    <a:pt x="144675" y="16873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4414156" y="2421554"/>
              <a:ext cx="141931" cy="184364"/>
            </a:xfrm>
            <a:custGeom>
              <a:avLst/>
              <a:gdLst/>
              <a:ahLst/>
              <a:cxnLst/>
              <a:rect l="0" t="0" r="0" b="0"/>
              <a:pathLst>
                <a:path w="141931" h="184364">
                  <a:moveTo>
                    <a:pt x="60455" y="73699"/>
                  </a:moveTo>
                  <a:lnTo>
                    <a:pt x="43688" y="68110"/>
                  </a:lnTo>
                  <a:lnTo>
                    <a:pt x="36409" y="69973"/>
                  </a:lnTo>
                  <a:lnTo>
                    <a:pt x="22082" y="81402"/>
                  </a:lnTo>
                  <a:lnTo>
                    <a:pt x="6451" y="107567"/>
                  </a:lnTo>
                  <a:lnTo>
                    <a:pt x="0" y="143136"/>
                  </a:lnTo>
                  <a:lnTo>
                    <a:pt x="4730" y="163442"/>
                  </a:lnTo>
                  <a:lnTo>
                    <a:pt x="9267" y="172132"/>
                  </a:lnTo>
                  <a:lnTo>
                    <a:pt x="16971" y="177926"/>
                  </a:lnTo>
                  <a:lnTo>
                    <a:pt x="38009" y="184363"/>
                  </a:lnTo>
                  <a:lnTo>
                    <a:pt x="59838" y="180985"/>
                  </a:lnTo>
                  <a:lnTo>
                    <a:pt x="88738" y="165929"/>
                  </a:lnTo>
                  <a:lnTo>
                    <a:pt x="119464" y="139881"/>
                  </a:lnTo>
                  <a:lnTo>
                    <a:pt x="135391" y="113586"/>
                  </a:lnTo>
                  <a:lnTo>
                    <a:pt x="141930" y="77979"/>
                  </a:lnTo>
                  <a:lnTo>
                    <a:pt x="138278" y="37793"/>
                  </a:lnTo>
                  <a:lnTo>
                    <a:pt x="133394" y="27535"/>
                  </a:lnTo>
                  <a:lnTo>
                    <a:pt x="10256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4591249" y="2386756"/>
              <a:ext cx="83405" cy="180962"/>
            </a:xfrm>
            <a:custGeom>
              <a:avLst/>
              <a:gdLst/>
              <a:ahLst/>
              <a:cxnLst/>
              <a:rect l="0" t="0" r="0" b="0"/>
              <a:pathLst>
                <a:path w="83405" h="180962">
                  <a:moveTo>
                    <a:pt x="9704" y="13741"/>
                  </a:moveTo>
                  <a:lnTo>
                    <a:pt x="3638" y="46193"/>
                  </a:lnTo>
                  <a:lnTo>
                    <a:pt x="8674" y="103672"/>
                  </a:lnTo>
                  <a:lnTo>
                    <a:pt x="17902" y="163624"/>
                  </a:lnTo>
                  <a:lnTo>
                    <a:pt x="18027" y="180961"/>
                  </a:lnTo>
                  <a:lnTo>
                    <a:pt x="16422" y="179034"/>
                  </a:lnTo>
                  <a:lnTo>
                    <a:pt x="3353" y="137110"/>
                  </a:lnTo>
                  <a:lnTo>
                    <a:pt x="0" y="86160"/>
                  </a:lnTo>
                  <a:lnTo>
                    <a:pt x="1882" y="61135"/>
                  </a:lnTo>
                  <a:lnTo>
                    <a:pt x="10517" y="42214"/>
                  </a:lnTo>
                  <a:lnTo>
                    <a:pt x="28532" y="18408"/>
                  </a:lnTo>
                  <a:lnTo>
                    <a:pt x="54277" y="2126"/>
                  </a:lnTo>
                  <a:lnTo>
                    <a:pt x="61646" y="148"/>
                  </a:lnTo>
                  <a:lnTo>
                    <a:pt x="67729" y="0"/>
                  </a:lnTo>
                  <a:lnTo>
                    <a:pt x="83404" y="32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5140801" y="2362611"/>
              <a:ext cx="186619" cy="175820"/>
            </a:xfrm>
            <a:custGeom>
              <a:avLst/>
              <a:gdLst/>
              <a:ahLst/>
              <a:cxnLst/>
              <a:rect l="0" t="0" r="0" b="0"/>
              <a:pathLst>
                <a:path w="186619" h="175820">
                  <a:moveTo>
                    <a:pt x="133976" y="48415"/>
                  </a:moveTo>
                  <a:lnTo>
                    <a:pt x="124401" y="24368"/>
                  </a:lnTo>
                  <a:lnTo>
                    <a:pt x="113732" y="10041"/>
                  </a:lnTo>
                  <a:lnTo>
                    <a:pt x="94953" y="2114"/>
                  </a:lnTo>
                  <a:lnTo>
                    <a:pt x="83394" y="0"/>
                  </a:lnTo>
                  <a:lnTo>
                    <a:pt x="61193" y="3890"/>
                  </a:lnTo>
                  <a:lnTo>
                    <a:pt x="50359" y="8203"/>
                  </a:lnTo>
                  <a:lnTo>
                    <a:pt x="32082" y="25474"/>
                  </a:lnTo>
                  <a:lnTo>
                    <a:pt x="6874" y="69099"/>
                  </a:lnTo>
                  <a:lnTo>
                    <a:pt x="0" y="106536"/>
                  </a:lnTo>
                  <a:lnTo>
                    <a:pt x="3552" y="147264"/>
                  </a:lnTo>
                  <a:lnTo>
                    <a:pt x="8422" y="157598"/>
                  </a:lnTo>
                  <a:lnTo>
                    <a:pt x="23192" y="172200"/>
                  </a:lnTo>
                  <a:lnTo>
                    <a:pt x="32044" y="175392"/>
                  </a:lnTo>
                  <a:lnTo>
                    <a:pt x="51239" y="175819"/>
                  </a:lnTo>
                  <a:lnTo>
                    <a:pt x="58930" y="171955"/>
                  </a:lnTo>
                  <a:lnTo>
                    <a:pt x="70596" y="158304"/>
                  </a:lnTo>
                  <a:lnTo>
                    <a:pt x="91373" y="99352"/>
                  </a:lnTo>
                  <a:lnTo>
                    <a:pt x="95045" y="85883"/>
                  </a:lnTo>
                  <a:lnTo>
                    <a:pt x="97493" y="81582"/>
                  </a:lnTo>
                  <a:lnTo>
                    <a:pt x="99126" y="83394"/>
                  </a:lnTo>
                  <a:lnTo>
                    <a:pt x="107335" y="114336"/>
                  </a:lnTo>
                  <a:lnTo>
                    <a:pt x="112706" y="121608"/>
                  </a:lnTo>
                  <a:lnTo>
                    <a:pt x="128032" y="132808"/>
                  </a:lnTo>
                  <a:lnTo>
                    <a:pt x="156391" y="145689"/>
                  </a:lnTo>
                  <a:lnTo>
                    <a:pt x="170454" y="147020"/>
                  </a:lnTo>
                  <a:lnTo>
                    <a:pt x="186618" y="1431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5348477" y="2347854"/>
              <a:ext cx="105285" cy="172158"/>
            </a:xfrm>
            <a:custGeom>
              <a:avLst/>
              <a:gdLst/>
              <a:ahLst/>
              <a:cxnLst/>
              <a:rect l="0" t="0" r="0" b="0"/>
              <a:pathLst>
                <a:path w="105285" h="172158">
                  <a:moveTo>
                    <a:pt x="0" y="94757"/>
                  </a:moveTo>
                  <a:lnTo>
                    <a:pt x="15640" y="112738"/>
                  </a:lnTo>
                  <a:lnTo>
                    <a:pt x="34843" y="164499"/>
                  </a:lnTo>
                  <a:lnTo>
                    <a:pt x="34927" y="170497"/>
                  </a:lnTo>
                  <a:lnTo>
                    <a:pt x="32643" y="172157"/>
                  </a:lnTo>
                  <a:lnTo>
                    <a:pt x="28781" y="170923"/>
                  </a:lnTo>
                  <a:lnTo>
                    <a:pt x="21370" y="157075"/>
                  </a:lnTo>
                  <a:lnTo>
                    <a:pt x="15347" y="134152"/>
                  </a:lnTo>
                  <a:lnTo>
                    <a:pt x="13125" y="90702"/>
                  </a:lnTo>
                  <a:lnTo>
                    <a:pt x="16752" y="66049"/>
                  </a:lnTo>
                  <a:lnTo>
                    <a:pt x="25382" y="46513"/>
                  </a:lnTo>
                  <a:lnTo>
                    <a:pt x="30959" y="38028"/>
                  </a:lnTo>
                  <a:lnTo>
                    <a:pt x="46515" y="25480"/>
                  </a:lnTo>
                  <a:lnTo>
                    <a:pt x="105284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5467587" y="2356520"/>
              <a:ext cx="132017" cy="162325"/>
            </a:xfrm>
            <a:custGeom>
              <a:avLst/>
              <a:gdLst/>
              <a:ahLst/>
              <a:cxnLst/>
              <a:rect l="0" t="0" r="0" b="0"/>
              <a:pathLst>
                <a:path w="132017" h="162325">
                  <a:moveTo>
                    <a:pt x="17760" y="117677"/>
                  </a:moveTo>
                  <a:lnTo>
                    <a:pt x="41806" y="108101"/>
                  </a:lnTo>
                  <a:lnTo>
                    <a:pt x="76539" y="88012"/>
                  </a:lnTo>
                  <a:lnTo>
                    <a:pt x="122177" y="66843"/>
                  </a:lnTo>
                  <a:lnTo>
                    <a:pt x="128316" y="59221"/>
                  </a:lnTo>
                  <a:lnTo>
                    <a:pt x="131238" y="50630"/>
                  </a:lnTo>
                  <a:lnTo>
                    <a:pt x="132016" y="41394"/>
                  </a:lnTo>
                  <a:lnTo>
                    <a:pt x="129026" y="32896"/>
                  </a:lnTo>
                  <a:lnTo>
                    <a:pt x="116345" y="17215"/>
                  </a:lnTo>
                  <a:lnTo>
                    <a:pt x="89474" y="823"/>
                  </a:lnTo>
                  <a:lnTo>
                    <a:pt x="79608" y="0"/>
                  </a:lnTo>
                  <a:lnTo>
                    <a:pt x="28114" y="15887"/>
                  </a:lnTo>
                  <a:lnTo>
                    <a:pt x="13393" y="29153"/>
                  </a:lnTo>
                  <a:lnTo>
                    <a:pt x="7830" y="37604"/>
                  </a:lnTo>
                  <a:lnTo>
                    <a:pt x="0" y="77444"/>
                  </a:lnTo>
                  <a:lnTo>
                    <a:pt x="4407" y="100185"/>
                  </a:lnTo>
                  <a:lnTo>
                    <a:pt x="26300" y="139438"/>
                  </a:lnTo>
                  <a:lnTo>
                    <a:pt x="42613" y="153864"/>
                  </a:lnTo>
                  <a:lnTo>
                    <a:pt x="51876" y="159349"/>
                  </a:lnTo>
                  <a:lnTo>
                    <a:pt x="74646" y="162324"/>
                  </a:lnTo>
                  <a:lnTo>
                    <a:pt x="123045" y="15979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5798082" y="2226308"/>
              <a:ext cx="182105" cy="350778"/>
            </a:xfrm>
            <a:custGeom>
              <a:avLst/>
              <a:gdLst/>
              <a:ahLst/>
              <a:cxnLst/>
              <a:rect l="0" t="0" r="0" b="0"/>
              <a:pathLst>
                <a:path w="182105" h="350778">
                  <a:moveTo>
                    <a:pt x="129462" y="216303"/>
                  </a:moveTo>
                  <a:lnTo>
                    <a:pt x="100153" y="186995"/>
                  </a:lnTo>
                  <a:lnTo>
                    <a:pt x="92375" y="183896"/>
                  </a:lnTo>
                  <a:lnTo>
                    <a:pt x="74375" y="183573"/>
                  </a:lnTo>
                  <a:lnTo>
                    <a:pt x="44510" y="189967"/>
                  </a:lnTo>
                  <a:lnTo>
                    <a:pt x="19023" y="204861"/>
                  </a:lnTo>
                  <a:lnTo>
                    <a:pt x="7068" y="220576"/>
                  </a:lnTo>
                  <a:lnTo>
                    <a:pt x="2243" y="229680"/>
                  </a:lnTo>
                  <a:lnTo>
                    <a:pt x="0" y="252274"/>
                  </a:lnTo>
                  <a:lnTo>
                    <a:pt x="8093" y="304907"/>
                  </a:lnTo>
                  <a:lnTo>
                    <a:pt x="23181" y="340822"/>
                  </a:lnTo>
                  <a:lnTo>
                    <a:pt x="30532" y="347279"/>
                  </a:lnTo>
                  <a:lnTo>
                    <a:pt x="38942" y="350413"/>
                  </a:lnTo>
                  <a:lnTo>
                    <a:pt x="57645" y="350777"/>
                  </a:lnTo>
                  <a:lnTo>
                    <a:pt x="77656" y="347039"/>
                  </a:lnTo>
                  <a:lnTo>
                    <a:pt x="103064" y="332768"/>
                  </a:lnTo>
                  <a:lnTo>
                    <a:pt x="115000" y="317198"/>
                  </a:lnTo>
                  <a:lnTo>
                    <a:pt x="139645" y="258032"/>
                  </a:lnTo>
                  <a:lnTo>
                    <a:pt x="156323" y="204554"/>
                  </a:lnTo>
                  <a:lnTo>
                    <a:pt x="166014" y="144060"/>
                  </a:lnTo>
                  <a:lnTo>
                    <a:pt x="169307" y="93542"/>
                  </a:lnTo>
                  <a:lnTo>
                    <a:pt x="162366" y="32201"/>
                  </a:lnTo>
                  <a:lnTo>
                    <a:pt x="155394" y="11257"/>
                  </a:lnTo>
                  <a:lnTo>
                    <a:pt x="150260" y="2397"/>
                  </a:lnTo>
                  <a:lnTo>
                    <a:pt x="145667" y="0"/>
                  </a:lnTo>
                  <a:lnTo>
                    <a:pt x="141435" y="1911"/>
                  </a:lnTo>
                  <a:lnTo>
                    <a:pt x="137444" y="6694"/>
                  </a:lnTo>
                  <a:lnTo>
                    <a:pt x="131827" y="41373"/>
                  </a:lnTo>
                  <a:lnTo>
                    <a:pt x="129929" y="97088"/>
                  </a:lnTo>
                  <a:lnTo>
                    <a:pt x="131940" y="139126"/>
                  </a:lnTo>
                  <a:lnTo>
                    <a:pt x="149275" y="198372"/>
                  </a:lnTo>
                  <a:lnTo>
                    <a:pt x="158155" y="227051"/>
                  </a:lnTo>
                  <a:lnTo>
                    <a:pt x="182104" y="25841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6064414" y="2463668"/>
              <a:ext cx="21058" cy="63172"/>
            </a:xfrm>
            <a:custGeom>
              <a:avLst/>
              <a:gdLst/>
              <a:ahLst/>
              <a:cxnLst/>
              <a:rect l="0" t="0" r="0" b="0"/>
              <a:pathLst>
                <a:path w="21058" h="63172">
                  <a:moveTo>
                    <a:pt x="0" y="0"/>
                  </a:moveTo>
                  <a:lnTo>
                    <a:pt x="3119" y="42692"/>
                  </a:lnTo>
                  <a:lnTo>
                    <a:pt x="8406" y="58748"/>
                  </a:lnTo>
                  <a:lnTo>
                    <a:pt x="11453" y="61392"/>
                  </a:lnTo>
                  <a:lnTo>
                    <a:pt x="21057" y="631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6053886" y="2316269"/>
              <a:ext cx="10529" cy="31586"/>
            </a:xfrm>
            <a:custGeom>
              <a:avLst/>
              <a:gdLst/>
              <a:ahLst/>
              <a:cxnLst/>
              <a:rect l="0" t="0" r="0" b="0"/>
              <a:pathLst>
                <a:path w="10529" h="31586">
                  <a:moveTo>
                    <a:pt x="10528" y="0"/>
                  </a:move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6226916" y="2316269"/>
              <a:ext cx="79655" cy="242157"/>
            </a:xfrm>
            <a:custGeom>
              <a:avLst/>
              <a:gdLst/>
              <a:ahLst/>
              <a:cxnLst/>
              <a:rect l="0" t="0" r="0" b="0"/>
              <a:pathLst>
                <a:path w="79655" h="242157">
                  <a:moveTo>
                    <a:pt x="27011" y="242156"/>
                  </a:moveTo>
                  <a:lnTo>
                    <a:pt x="10223" y="187111"/>
                  </a:lnTo>
                  <a:lnTo>
                    <a:pt x="6798" y="135703"/>
                  </a:lnTo>
                  <a:lnTo>
                    <a:pt x="0" y="74932"/>
                  </a:lnTo>
                  <a:lnTo>
                    <a:pt x="10528" y="21219"/>
                  </a:lnTo>
                  <a:lnTo>
                    <a:pt x="17192" y="15316"/>
                  </a:lnTo>
                  <a:lnTo>
                    <a:pt x="26314" y="12550"/>
                  </a:lnTo>
                  <a:lnTo>
                    <a:pt x="55270" y="8008"/>
                  </a:lnTo>
                  <a:lnTo>
                    <a:pt x="79654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6190756" y="2483902"/>
              <a:ext cx="126343" cy="21881"/>
            </a:xfrm>
            <a:custGeom>
              <a:avLst/>
              <a:gdLst/>
              <a:ahLst/>
              <a:cxnLst/>
              <a:rect l="0" t="0" r="0" b="0"/>
              <a:pathLst>
                <a:path w="126343" h="21881">
                  <a:moveTo>
                    <a:pt x="126342" y="21880"/>
                  </a:moveTo>
                  <a:lnTo>
                    <a:pt x="120752" y="5112"/>
                  </a:lnTo>
                  <a:lnTo>
                    <a:pt x="115597" y="1343"/>
                  </a:lnTo>
                  <a:lnTo>
                    <a:pt x="108650" y="0"/>
                  </a:lnTo>
                  <a:lnTo>
                    <a:pt x="54992" y="1884"/>
                  </a:lnTo>
                  <a:lnTo>
                    <a:pt x="24093" y="6857"/>
                  </a:lnTo>
                  <a:lnTo>
                    <a:pt x="0" y="82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6397850" y="2326798"/>
              <a:ext cx="66648" cy="252684"/>
            </a:xfrm>
            <a:custGeom>
              <a:avLst/>
              <a:gdLst/>
              <a:ahLst/>
              <a:cxnLst/>
              <a:rect l="0" t="0" r="0" b="0"/>
              <a:pathLst>
                <a:path w="66648" h="252684">
                  <a:moveTo>
                    <a:pt x="66647" y="252683"/>
                  </a:moveTo>
                  <a:lnTo>
                    <a:pt x="52075" y="209992"/>
                  </a:lnTo>
                  <a:lnTo>
                    <a:pt x="25102" y="147348"/>
                  </a:lnTo>
                  <a:lnTo>
                    <a:pt x="7060" y="92410"/>
                  </a:lnTo>
                  <a:lnTo>
                    <a:pt x="0" y="62518"/>
                  </a:lnTo>
                  <a:lnTo>
                    <a:pt x="2321" y="39094"/>
                  </a:lnTo>
                  <a:lnTo>
                    <a:pt x="6216" y="29572"/>
                  </a:lnTo>
                  <a:lnTo>
                    <a:pt x="12321" y="24394"/>
                  </a:lnTo>
                  <a:lnTo>
                    <a:pt x="19902" y="22112"/>
                  </a:lnTo>
                  <a:lnTo>
                    <a:pt x="28464" y="21760"/>
                  </a:lnTo>
                  <a:lnTo>
                    <a:pt x="44218" y="15130"/>
                  </a:lnTo>
                  <a:lnTo>
                    <a:pt x="66647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6359212" y="2505619"/>
              <a:ext cx="126343" cy="21221"/>
            </a:xfrm>
            <a:custGeom>
              <a:avLst/>
              <a:gdLst/>
              <a:ahLst/>
              <a:cxnLst/>
              <a:rect l="0" t="0" r="0" b="0"/>
              <a:pathLst>
                <a:path w="126343" h="21221">
                  <a:moveTo>
                    <a:pt x="126342" y="21220"/>
                  </a:moveTo>
                  <a:lnTo>
                    <a:pt x="120753" y="4452"/>
                  </a:lnTo>
                  <a:lnTo>
                    <a:pt x="114427" y="683"/>
                  </a:lnTo>
                  <a:lnTo>
                    <a:pt x="57630" y="0"/>
                  </a:lnTo>
                  <a:lnTo>
                    <a:pt x="0" y="1069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6517140" y="2390033"/>
              <a:ext cx="193806" cy="178921"/>
            </a:xfrm>
            <a:custGeom>
              <a:avLst/>
              <a:gdLst/>
              <a:ahLst/>
              <a:cxnLst/>
              <a:rect l="0" t="0" r="0" b="0"/>
              <a:pathLst>
                <a:path w="193806" h="178921">
                  <a:moveTo>
                    <a:pt x="0" y="126277"/>
                  </a:moveTo>
                  <a:lnTo>
                    <a:pt x="5589" y="109510"/>
                  </a:lnTo>
                  <a:lnTo>
                    <a:pt x="10745" y="105741"/>
                  </a:lnTo>
                  <a:lnTo>
                    <a:pt x="17692" y="104397"/>
                  </a:lnTo>
                  <a:lnTo>
                    <a:pt x="34769" y="103685"/>
                  </a:lnTo>
                  <a:lnTo>
                    <a:pt x="64114" y="99046"/>
                  </a:lnTo>
                  <a:lnTo>
                    <a:pt x="105472" y="100535"/>
                  </a:lnTo>
                  <a:lnTo>
                    <a:pt x="126425" y="94949"/>
                  </a:lnTo>
                  <a:lnTo>
                    <a:pt x="178995" y="65726"/>
                  </a:lnTo>
                  <a:lnTo>
                    <a:pt x="186010" y="56664"/>
                  </a:lnTo>
                  <a:lnTo>
                    <a:pt x="193805" y="34117"/>
                  </a:lnTo>
                  <a:lnTo>
                    <a:pt x="192374" y="23893"/>
                  </a:lnTo>
                  <a:lnTo>
                    <a:pt x="181426" y="6294"/>
                  </a:lnTo>
                  <a:lnTo>
                    <a:pt x="173593" y="1835"/>
                  </a:lnTo>
                  <a:lnTo>
                    <a:pt x="155531" y="0"/>
                  </a:lnTo>
                  <a:lnTo>
                    <a:pt x="125632" y="11133"/>
                  </a:lnTo>
                  <a:lnTo>
                    <a:pt x="100135" y="29249"/>
                  </a:lnTo>
                  <a:lnTo>
                    <a:pt x="88178" y="48839"/>
                  </a:lnTo>
                  <a:lnTo>
                    <a:pt x="80134" y="74313"/>
                  </a:lnTo>
                  <a:lnTo>
                    <a:pt x="76776" y="119199"/>
                  </a:lnTo>
                  <a:lnTo>
                    <a:pt x="80136" y="144189"/>
                  </a:lnTo>
                  <a:lnTo>
                    <a:pt x="88649" y="163874"/>
                  </a:lnTo>
                  <a:lnTo>
                    <a:pt x="94194" y="172399"/>
                  </a:lnTo>
                  <a:lnTo>
                    <a:pt x="100230" y="176912"/>
                  </a:lnTo>
                  <a:lnTo>
                    <a:pt x="106595" y="178751"/>
                  </a:lnTo>
                  <a:lnTo>
                    <a:pt x="126342" y="17892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6738238" y="2411026"/>
              <a:ext cx="73701" cy="181884"/>
            </a:xfrm>
            <a:custGeom>
              <a:avLst/>
              <a:gdLst/>
              <a:ahLst/>
              <a:cxnLst/>
              <a:rect l="0" t="0" r="0" b="0"/>
              <a:pathLst>
                <a:path w="73701" h="181884">
                  <a:moveTo>
                    <a:pt x="0" y="94756"/>
                  </a:moveTo>
                  <a:lnTo>
                    <a:pt x="34747" y="155866"/>
                  </a:lnTo>
                  <a:lnTo>
                    <a:pt x="45651" y="181883"/>
                  </a:lnTo>
                  <a:lnTo>
                    <a:pt x="45642" y="180917"/>
                  </a:lnTo>
                  <a:lnTo>
                    <a:pt x="27666" y="125222"/>
                  </a:lnTo>
                  <a:lnTo>
                    <a:pt x="23015" y="88835"/>
                  </a:lnTo>
                  <a:lnTo>
                    <a:pt x="27227" y="48418"/>
                  </a:lnTo>
                  <a:lnTo>
                    <a:pt x="32189" y="38128"/>
                  </a:lnTo>
                  <a:lnTo>
                    <a:pt x="7370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6864580" y="2452183"/>
              <a:ext cx="108239" cy="127763"/>
            </a:xfrm>
            <a:custGeom>
              <a:avLst/>
              <a:gdLst/>
              <a:ahLst/>
              <a:cxnLst/>
              <a:rect l="0" t="0" r="0" b="0"/>
              <a:pathLst>
                <a:path w="108239" h="127763">
                  <a:moveTo>
                    <a:pt x="0" y="95713"/>
                  </a:moveTo>
                  <a:lnTo>
                    <a:pt x="5589" y="78946"/>
                  </a:lnTo>
                  <a:lnTo>
                    <a:pt x="10745" y="75176"/>
                  </a:lnTo>
                  <a:lnTo>
                    <a:pt x="17692" y="73833"/>
                  </a:lnTo>
                  <a:lnTo>
                    <a:pt x="70180" y="79444"/>
                  </a:lnTo>
                  <a:lnTo>
                    <a:pt x="88123" y="72494"/>
                  </a:lnTo>
                  <a:lnTo>
                    <a:pt x="100777" y="58487"/>
                  </a:lnTo>
                  <a:lnTo>
                    <a:pt x="105789" y="49839"/>
                  </a:lnTo>
                  <a:lnTo>
                    <a:pt x="108238" y="30871"/>
                  </a:lnTo>
                  <a:lnTo>
                    <a:pt x="107254" y="20899"/>
                  </a:lnTo>
                  <a:lnTo>
                    <a:pt x="103088" y="13082"/>
                  </a:lnTo>
                  <a:lnTo>
                    <a:pt x="89100" y="1276"/>
                  </a:lnTo>
                  <a:lnTo>
                    <a:pt x="79288" y="0"/>
                  </a:lnTo>
                  <a:lnTo>
                    <a:pt x="55906" y="4821"/>
                  </a:lnTo>
                  <a:lnTo>
                    <a:pt x="36156" y="21001"/>
                  </a:lnTo>
                  <a:lnTo>
                    <a:pt x="21919" y="43791"/>
                  </a:lnTo>
                  <a:lnTo>
                    <a:pt x="15590" y="69517"/>
                  </a:lnTo>
                  <a:lnTo>
                    <a:pt x="19017" y="90309"/>
                  </a:lnTo>
                  <a:lnTo>
                    <a:pt x="29510" y="107349"/>
                  </a:lnTo>
                  <a:lnTo>
                    <a:pt x="45871" y="122722"/>
                  </a:lnTo>
                  <a:lnTo>
                    <a:pt x="55147" y="126587"/>
                  </a:lnTo>
                  <a:lnTo>
                    <a:pt x="74813" y="127762"/>
                  </a:lnTo>
                  <a:lnTo>
                    <a:pt x="89012" y="124385"/>
                  </a:lnTo>
                  <a:lnTo>
                    <a:pt x="105285" y="1167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7054093" y="2484041"/>
              <a:ext cx="168457" cy="131760"/>
            </a:xfrm>
            <a:custGeom>
              <a:avLst/>
              <a:gdLst/>
              <a:ahLst/>
              <a:cxnLst/>
              <a:rect l="0" t="0" r="0" b="0"/>
              <a:pathLst>
                <a:path w="168457" h="131760">
                  <a:moveTo>
                    <a:pt x="0" y="42798"/>
                  </a:moveTo>
                  <a:lnTo>
                    <a:pt x="14654" y="101415"/>
                  </a:lnTo>
                  <a:lnTo>
                    <a:pt x="30338" y="130616"/>
                  </a:lnTo>
                  <a:lnTo>
                    <a:pt x="33093" y="131759"/>
                  </a:lnTo>
                  <a:lnTo>
                    <a:pt x="33761" y="127842"/>
                  </a:lnTo>
                  <a:lnTo>
                    <a:pt x="26563" y="65197"/>
                  </a:lnTo>
                  <a:lnTo>
                    <a:pt x="36182" y="22006"/>
                  </a:lnTo>
                  <a:lnTo>
                    <a:pt x="41669" y="13729"/>
                  </a:lnTo>
                  <a:lnTo>
                    <a:pt x="57124" y="1412"/>
                  </a:lnTo>
                  <a:lnTo>
                    <a:pt x="66159" y="0"/>
                  </a:lnTo>
                  <a:lnTo>
                    <a:pt x="85556" y="4669"/>
                  </a:lnTo>
                  <a:lnTo>
                    <a:pt x="110617" y="20452"/>
                  </a:lnTo>
                  <a:lnTo>
                    <a:pt x="132861" y="45536"/>
                  </a:lnTo>
                  <a:lnTo>
                    <a:pt x="156937" y="86442"/>
                  </a:lnTo>
                  <a:lnTo>
                    <a:pt x="168456" y="954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7299287" y="2242570"/>
              <a:ext cx="28548" cy="336912"/>
            </a:xfrm>
            <a:custGeom>
              <a:avLst/>
              <a:gdLst/>
              <a:ahLst/>
              <a:cxnLst/>
              <a:rect l="0" t="0" r="0" b="0"/>
              <a:pathLst>
                <a:path w="28548" h="336912">
                  <a:moveTo>
                    <a:pt x="28547" y="0"/>
                  </a:moveTo>
                  <a:lnTo>
                    <a:pt x="10589" y="55044"/>
                  </a:lnTo>
                  <a:lnTo>
                    <a:pt x="0" y="106452"/>
                  </a:lnTo>
                  <a:lnTo>
                    <a:pt x="3151" y="167256"/>
                  </a:lnTo>
                  <a:lnTo>
                    <a:pt x="15038" y="227187"/>
                  </a:lnTo>
                  <a:lnTo>
                    <a:pt x="25532" y="284085"/>
                  </a:lnTo>
                  <a:lnTo>
                    <a:pt x="28547" y="3369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7212021" y="2426017"/>
              <a:ext cx="210571" cy="37652"/>
            </a:xfrm>
            <a:custGeom>
              <a:avLst/>
              <a:gdLst/>
              <a:ahLst/>
              <a:cxnLst/>
              <a:rect l="0" t="0" r="0" b="0"/>
              <a:pathLst>
                <a:path w="210571" h="37652">
                  <a:moveTo>
                    <a:pt x="210570" y="6065"/>
                  </a:moveTo>
                  <a:lnTo>
                    <a:pt x="178117" y="0"/>
                  </a:lnTo>
                  <a:lnTo>
                    <a:pt x="120638" y="10625"/>
                  </a:lnTo>
                  <a:lnTo>
                    <a:pt x="60687" y="24141"/>
                  </a:lnTo>
                  <a:lnTo>
                    <a:pt x="26560" y="29359"/>
                  </a:lnTo>
                  <a:lnTo>
                    <a:pt x="0" y="3765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7454176" y="2590010"/>
              <a:ext cx="79983" cy="105286"/>
            </a:xfrm>
            <a:custGeom>
              <a:avLst/>
              <a:gdLst/>
              <a:ahLst/>
              <a:cxnLst/>
              <a:rect l="0" t="0" r="0" b="0"/>
              <a:pathLst>
                <a:path w="79983" h="105286">
                  <a:moveTo>
                    <a:pt x="0" y="0"/>
                  </a:moveTo>
                  <a:lnTo>
                    <a:pt x="43963" y="20243"/>
                  </a:lnTo>
                  <a:lnTo>
                    <a:pt x="68658" y="44992"/>
                  </a:lnTo>
                  <a:lnTo>
                    <a:pt x="77308" y="67570"/>
                  </a:lnTo>
                  <a:lnTo>
                    <a:pt x="79982" y="88523"/>
                  </a:lnTo>
                  <a:lnTo>
                    <a:pt x="79058" y="94110"/>
                  </a:lnTo>
                  <a:lnTo>
                    <a:pt x="73700" y="1052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3" name="Group 112"/>
          <p:cNvGrpSpPr/>
          <p:nvPr/>
        </p:nvGrpSpPr>
        <p:grpSpPr>
          <a:xfrm>
            <a:off x="7885845" y="2232041"/>
            <a:ext cx="1421348" cy="389555"/>
            <a:chOff x="7885845" y="2232041"/>
            <a:chExt cx="1421348" cy="389555"/>
          </a:xfrm>
        </p:grpSpPr>
        <p:sp>
          <p:nvSpPr>
            <p:cNvPr id="105" name="Freeform 104"/>
            <p:cNvSpPr/>
            <p:nvPr/>
          </p:nvSpPr>
          <p:spPr>
            <a:xfrm>
              <a:off x="7885845" y="2340186"/>
              <a:ext cx="63171" cy="81369"/>
            </a:xfrm>
            <a:custGeom>
              <a:avLst/>
              <a:gdLst/>
              <a:ahLst/>
              <a:cxnLst/>
              <a:rect l="0" t="0" r="0" b="0"/>
              <a:pathLst>
                <a:path w="63171" h="81369">
                  <a:moveTo>
                    <a:pt x="0" y="18197"/>
                  </a:moveTo>
                  <a:lnTo>
                    <a:pt x="5588" y="1429"/>
                  </a:lnTo>
                  <a:lnTo>
                    <a:pt x="8404" y="0"/>
                  </a:lnTo>
                  <a:lnTo>
                    <a:pt x="11452" y="2556"/>
                  </a:lnTo>
                  <a:lnTo>
                    <a:pt x="54258" y="61886"/>
                  </a:lnTo>
                  <a:lnTo>
                    <a:pt x="63170" y="8136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7885845" y="2263626"/>
              <a:ext cx="178985" cy="357970"/>
            </a:xfrm>
            <a:custGeom>
              <a:avLst/>
              <a:gdLst/>
              <a:ahLst/>
              <a:cxnLst/>
              <a:rect l="0" t="0" r="0" b="0"/>
              <a:pathLst>
                <a:path w="178985" h="357970">
                  <a:moveTo>
                    <a:pt x="178984" y="0"/>
                  </a:moveTo>
                  <a:lnTo>
                    <a:pt x="153790" y="53875"/>
                  </a:lnTo>
                  <a:lnTo>
                    <a:pt x="122868" y="117092"/>
                  </a:lnTo>
                  <a:lnTo>
                    <a:pt x="102865" y="163163"/>
                  </a:lnTo>
                  <a:lnTo>
                    <a:pt x="76730" y="212255"/>
                  </a:lnTo>
                  <a:lnTo>
                    <a:pt x="49038" y="269871"/>
                  </a:lnTo>
                  <a:lnTo>
                    <a:pt x="21038" y="323193"/>
                  </a:lnTo>
                  <a:lnTo>
                    <a:pt x="0" y="3579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8068861" y="2352794"/>
              <a:ext cx="124611" cy="162144"/>
            </a:xfrm>
            <a:custGeom>
              <a:avLst/>
              <a:gdLst/>
              <a:ahLst/>
              <a:cxnLst/>
              <a:rect l="0" t="0" r="0" b="0"/>
              <a:pathLst>
                <a:path w="124611" h="162144">
                  <a:moveTo>
                    <a:pt x="101253" y="5589"/>
                  </a:moveTo>
                  <a:lnTo>
                    <a:pt x="84485" y="0"/>
                  </a:lnTo>
                  <a:lnTo>
                    <a:pt x="76036" y="1863"/>
                  </a:lnTo>
                  <a:lnTo>
                    <a:pt x="40379" y="26950"/>
                  </a:lnTo>
                  <a:lnTo>
                    <a:pt x="10460" y="54782"/>
                  </a:lnTo>
                  <a:lnTo>
                    <a:pt x="2409" y="75026"/>
                  </a:lnTo>
                  <a:lnTo>
                    <a:pt x="0" y="98451"/>
                  </a:lnTo>
                  <a:lnTo>
                    <a:pt x="10999" y="152739"/>
                  </a:lnTo>
                  <a:lnTo>
                    <a:pt x="16517" y="158671"/>
                  </a:lnTo>
                  <a:lnTo>
                    <a:pt x="23705" y="161456"/>
                  </a:lnTo>
                  <a:lnTo>
                    <a:pt x="32007" y="162143"/>
                  </a:lnTo>
                  <a:lnTo>
                    <a:pt x="66047" y="151931"/>
                  </a:lnTo>
                  <a:lnTo>
                    <a:pt x="100180" y="134087"/>
                  </a:lnTo>
                  <a:lnTo>
                    <a:pt x="115594" y="117682"/>
                  </a:lnTo>
                  <a:lnTo>
                    <a:pt x="121342" y="108393"/>
                  </a:lnTo>
                  <a:lnTo>
                    <a:pt x="124610" y="85595"/>
                  </a:lnTo>
                  <a:lnTo>
                    <a:pt x="119871" y="52691"/>
                  </a:lnTo>
                  <a:lnTo>
                    <a:pt x="111781" y="2664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8260307" y="2368911"/>
              <a:ext cx="130906" cy="160992"/>
            </a:xfrm>
            <a:custGeom>
              <a:avLst/>
              <a:gdLst/>
              <a:ahLst/>
              <a:cxnLst/>
              <a:rect l="0" t="0" r="0" b="0"/>
              <a:pathLst>
                <a:path w="130906" h="160992">
                  <a:moveTo>
                    <a:pt x="15092" y="0"/>
                  </a:moveTo>
                  <a:lnTo>
                    <a:pt x="438" y="43963"/>
                  </a:lnTo>
                  <a:lnTo>
                    <a:pt x="0" y="63993"/>
                  </a:lnTo>
                  <a:lnTo>
                    <a:pt x="13538" y="117092"/>
                  </a:lnTo>
                  <a:lnTo>
                    <a:pt x="24540" y="142508"/>
                  </a:lnTo>
                  <a:lnTo>
                    <a:pt x="33089" y="151158"/>
                  </a:lnTo>
                  <a:lnTo>
                    <a:pt x="55066" y="160768"/>
                  </a:lnTo>
                  <a:lnTo>
                    <a:pt x="65138" y="160991"/>
                  </a:lnTo>
                  <a:lnTo>
                    <a:pt x="82568" y="155000"/>
                  </a:lnTo>
                  <a:lnTo>
                    <a:pt x="105535" y="138473"/>
                  </a:lnTo>
                  <a:lnTo>
                    <a:pt x="113781" y="119256"/>
                  </a:lnTo>
                  <a:lnTo>
                    <a:pt x="120678" y="61068"/>
                  </a:lnTo>
                  <a:lnTo>
                    <a:pt x="122917" y="57090"/>
                  </a:lnTo>
                  <a:lnTo>
                    <a:pt x="130905" y="5264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8622839" y="2232041"/>
              <a:ext cx="147400" cy="252685"/>
            </a:xfrm>
            <a:custGeom>
              <a:avLst/>
              <a:gdLst/>
              <a:ahLst/>
              <a:cxnLst/>
              <a:rect l="0" t="0" r="0" b="0"/>
              <a:pathLst>
                <a:path w="147400" h="252685">
                  <a:moveTo>
                    <a:pt x="0" y="0"/>
                  </a:moveTo>
                  <a:lnTo>
                    <a:pt x="0" y="58617"/>
                  </a:lnTo>
                  <a:lnTo>
                    <a:pt x="8334" y="118333"/>
                  </a:lnTo>
                  <a:lnTo>
                    <a:pt x="6759" y="155555"/>
                  </a:lnTo>
                  <a:lnTo>
                    <a:pt x="4174" y="179100"/>
                  </a:lnTo>
                  <a:lnTo>
                    <a:pt x="8927" y="232343"/>
                  </a:lnTo>
                  <a:lnTo>
                    <a:pt x="8648" y="251832"/>
                  </a:lnTo>
                  <a:lnTo>
                    <a:pt x="6935" y="252116"/>
                  </a:lnTo>
                  <a:lnTo>
                    <a:pt x="4623" y="248796"/>
                  </a:lnTo>
                  <a:lnTo>
                    <a:pt x="1370" y="221766"/>
                  </a:lnTo>
                  <a:lnTo>
                    <a:pt x="11633" y="165424"/>
                  </a:lnTo>
                  <a:lnTo>
                    <a:pt x="14774" y="152397"/>
                  </a:lnTo>
                  <a:lnTo>
                    <a:pt x="20378" y="142542"/>
                  </a:lnTo>
                  <a:lnTo>
                    <a:pt x="35963" y="128473"/>
                  </a:lnTo>
                  <a:lnTo>
                    <a:pt x="45033" y="125423"/>
                  </a:lnTo>
                  <a:lnTo>
                    <a:pt x="64468" y="125154"/>
                  </a:lnTo>
                  <a:lnTo>
                    <a:pt x="81685" y="135173"/>
                  </a:lnTo>
                  <a:lnTo>
                    <a:pt x="118988" y="174082"/>
                  </a:lnTo>
                  <a:lnTo>
                    <a:pt x="137941" y="208597"/>
                  </a:lnTo>
                  <a:lnTo>
                    <a:pt x="147399" y="2526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8818943" y="2354964"/>
              <a:ext cx="151338" cy="150819"/>
            </a:xfrm>
            <a:custGeom>
              <a:avLst/>
              <a:gdLst/>
              <a:ahLst/>
              <a:cxnLst/>
              <a:rect l="0" t="0" r="0" b="0"/>
              <a:pathLst>
                <a:path w="151338" h="150819">
                  <a:moveTo>
                    <a:pt x="77637" y="66590"/>
                  </a:moveTo>
                  <a:lnTo>
                    <a:pt x="83226" y="49822"/>
                  </a:lnTo>
                  <a:lnTo>
                    <a:pt x="81113" y="17038"/>
                  </a:lnTo>
                  <a:lnTo>
                    <a:pt x="75275" y="8989"/>
                  </a:lnTo>
                  <a:lnTo>
                    <a:pt x="66704" y="3623"/>
                  </a:lnTo>
                  <a:lnTo>
                    <a:pt x="56310" y="45"/>
                  </a:lnTo>
                  <a:lnTo>
                    <a:pt x="47042" y="0"/>
                  </a:lnTo>
                  <a:lnTo>
                    <a:pt x="30504" y="6189"/>
                  </a:lnTo>
                  <a:lnTo>
                    <a:pt x="18474" y="22978"/>
                  </a:lnTo>
                  <a:lnTo>
                    <a:pt x="1220" y="71883"/>
                  </a:lnTo>
                  <a:lnTo>
                    <a:pt x="0" y="95849"/>
                  </a:lnTo>
                  <a:lnTo>
                    <a:pt x="4527" y="117029"/>
                  </a:lnTo>
                  <a:lnTo>
                    <a:pt x="14338" y="134241"/>
                  </a:lnTo>
                  <a:lnTo>
                    <a:pt x="22570" y="137427"/>
                  </a:lnTo>
                  <a:lnTo>
                    <a:pt x="44194" y="134728"/>
                  </a:lnTo>
                  <a:lnTo>
                    <a:pt x="71498" y="120054"/>
                  </a:lnTo>
                  <a:lnTo>
                    <a:pt x="83877" y="104390"/>
                  </a:lnTo>
                  <a:lnTo>
                    <a:pt x="92109" y="84560"/>
                  </a:lnTo>
                  <a:lnTo>
                    <a:pt x="95767" y="60149"/>
                  </a:lnTo>
                  <a:lnTo>
                    <a:pt x="97913" y="56446"/>
                  </a:lnTo>
                  <a:lnTo>
                    <a:pt x="100513" y="58658"/>
                  </a:lnTo>
                  <a:lnTo>
                    <a:pt x="118821" y="104800"/>
                  </a:lnTo>
                  <a:lnTo>
                    <a:pt x="140143" y="124185"/>
                  </a:lnTo>
                  <a:lnTo>
                    <a:pt x="151337" y="15081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8991337" y="2347854"/>
              <a:ext cx="105286" cy="163918"/>
            </a:xfrm>
            <a:custGeom>
              <a:avLst/>
              <a:gdLst/>
              <a:ahLst/>
              <a:cxnLst/>
              <a:rect l="0" t="0" r="0" b="0"/>
              <a:pathLst>
                <a:path w="105286" h="163918">
                  <a:moveTo>
                    <a:pt x="0" y="52643"/>
                  </a:moveTo>
                  <a:lnTo>
                    <a:pt x="15641" y="79029"/>
                  </a:lnTo>
                  <a:lnTo>
                    <a:pt x="34329" y="121849"/>
                  </a:lnTo>
                  <a:lnTo>
                    <a:pt x="54613" y="159120"/>
                  </a:lnTo>
                  <a:lnTo>
                    <a:pt x="59805" y="163402"/>
                  </a:lnTo>
                  <a:lnTo>
                    <a:pt x="65607" y="163917"/>
                  </a:lnTo>
                  <a:lnTo>
                    <a:pt x="71813" y="161921"/>
                  </a:lnTo>
                  <a:lnTo>
                    <a:pt x="75952" y="154741"/>
                  </a:lnTo>
                  <a:lnTo>
                    <a:pt x="88727" y="96186"/>
                  </a:lnTo>
                  <a:lnTo>
                    <a:pt x="102296" y="39183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9159792" y="2353845"/>
              <a:ext cx="147401" cy="163843"/>
            </a:xfrm>
            <a:custGeom>
              <a:avLst/>
              <a:gdLst/>
              <a:ahLst/>
              <a:cxnLst/>
              <a:rect l="0" t="0" r="0" b="0"/>
              <a:pathLst>
                <a:path w="147401" h="163843">
                  <a:moveTo>
                    <a:pt x="0" y="46652"/>
                  </a:moveTo>
                  <a:lnTo>
                    <a:pt x="0" y="69009"/>
                  </a:lnTo>
                  <a:lnTo>
                    <a:pt x="3510" y="76764"/>
                  </a:lnTo>
                  <a:lnTo>
                    <a:pt x="16768" y="88501"/>
                  </a:lnTo>
                  <a:lnTo>
                    <a:pt x="25217" y="90929"/>
                  </a:lnTo>
                  <a:lnTo>
                    <a:pt x="55046" y="88757"/>
                  </a:lnTo>
                  <a:lnTo>
                    <a:pt x="91830" y="79535"/>
                  </a:lnTo>
                  <a:lnTo>
                    <a:pt x="114513" y="68676"/>
                  </a:lnTo>
                  <a:lnTo>
                    <a:pt x="130054" y="52931"/>
                  </a:lnTo>
                  <a:lnTo>
                    <a:pt x="135835" y="43819"/>
                  </a:lnTo>
                  <a:lnTo>
                    <a:pt x="139141" y="24336"/>
                  </a:lnTo>
                  <a:lnTo>
                    <a:pt x="138384" y="14227"/>
                  </a:lnTo>
                  <a:lnTo>
                    <a:pt x="133200" y="7488"/>
                  </a:lnTo>
                  <a:lnTo>
                    <a:pt x="114962" y="0"/>
                  </a:lnTo>
                  <a:lnTo>
                    <a:pt x="105888" y="343"/>
                  </a:lnTo>
                  <a:lnTo>
                    <a:pt x="80767" y="12004"/>
                  </a:lnTo>
                  <a:lnTo>
                    <a:pt x="36720" y="43664"/>
                  </a:lnTo>
                  <a:lnTo>
                    <a:pt x="24899" y="63651"/>
                  </a:lnTo>
                  <a:lnTo>
                    <a:pt x="18085" y="88132"/>
                  </a:lnTo>
                  <a:lnTo>
                    <a:pt x="18957" y="114611"/>
                  </a:lnTo>
                  <a:lnTo>
                    <a:pt x="26363" y="135737"/>
                  </a:lnTo>
                  <a:lnTo>
                    <a:pt x="31614" y="144647"/>
                  </a:lnTo>
                  <a:lnTo>
                    <a:pt x="46806" y="157666"/>
                  </a:lnTo>
                  <a:lnTo>
                    <a:pt x="55771" y="162775"/>
                  </a:lnTo>
                  <a:lnTo>
                    <a:pt x="66427" y="163842"/>
                  </a:lnTo>
                  <a:lnTo>
                    <a:pt x="114031" y="158101"/>
                  </a:lnTo>
                  <a:lnTo>
                    <a:pt x="147400" y="16246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4" name="Group 123"/>
          <p:cNvGrpSpPr/>
          <p:nvPr/>
        </p:nvGrpSpPr>
        <p:grpSpPr>
          <a:xfrm>
            <a:off x="631709" y="3000621"/>
            <a:ext cx="1779318" cy="328079"/>
            <a:chOff x="631709" y="3000621"/>
            <a:chExt cx="1779318" cy="328079"/>
          </a:xfrm>
        </p:grpSpPr>
        <p:sp>
          <p:nvSpPr>
            <p:cNvPr id="114" name="Freeform 113"/>
            <p:cNvSpPr/>
            <p:nvPr/>
          </p:nvSpPr>
          <p:spPr>
            <a:xfrm>
              <a:off x="726466" y="3000621"/>
              <a:ext cx="52643" cy="315856"/>
            </a:xfrm>
            <a:custGeom>
              <a:avLst/>
              <a:gdLst/>
              <a:ahLst/>
              <a:cxnLst/>
              <a:rect l="0" t="0" r="0" b="0"/>
              <a:pathLst>
                <a:path w="52643" h="315856">
                  <a:moveTo>
                    <a:pt x="0" y="0"/>
                  </a:moveTo>
                  <a:lnTo>
                    <a:pt x="9065" y="58617"/>
                  </a:lnTo>
                  <a:lnTo>
                    <a:pt x="18645" y="115131"/>
                  </a:lnTo>
                  <a:lnTo>
                    <a:pt x="27231" y="170204"/>
                  </a:lnTo>
                  <a:lnTo>
                    <a:pt x="31465" y="221747"/>
                  </a:lnTo>
                  <a:lnTo>
                    <a:pt x="42783" y="274909"/>
                  </a:lnTo>
                  <a:lnTo>
                    <a:pt x="52642" y="3158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631709" y="3169077"/>
              <a:ext cx="221100" cy="45575"/>
            </a:xfrm>
            <a:custGeom>
              <a:avLst/>
              <a:gdLst/>
              <a:ahLst/>
              <a:cxnLst/>
              <a:rect l="0" t="0" r="0" b="0"/>
              <a:pathLst>
                <a:path w="221100" h="45575">
                  <a:moveTo>
                    <a:pt x="221099" y="0"/>
                  </a:moveTo>
                  <a:lnTo>
                    <a:pt x="187477" y="2340"/>
                  </a:lnTo>
                  <a:lnTo>
                    <a:pt x="127692" y="23720"/>
                  </a:lnTo>
                  <a:lnTo>
                    <a:pt x="65544" y="42003"/>
                  </a:lnTo>
                  <a:lnTo>
                    <a:pt x="54225" y="45549"/>
                  </a:lnTo>
                  <a:lnTo>
                    <a:pt x="44339" y="45574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919167" y="3190134"/>
              <a:ext cx="140761" cy="135058"/>
            </a:xfrm>
            <a:custGeom>
              <a:avLst/>
              <a:gdLst/>
              <a:ahLst/>
              <a:cxnLst/>
              <a:rect l="0" t="0" r="0" b="0"/>
              <a:pathLst>
                <a:path w="140761" h="135058">
                  <a:moveTo>
                    <a:pt x="81040" y="31586"/>
                  </a:moveTo>
                  <a:lnTo>
                    <a:pt x="75451" y="14818"/>
                  </a:lnTo>
                  <a:lnTo>
                    <a:pt x="70295" y="11049"/>
                  </a:lnTo>
                  <a:lnTo>
                    <a:pt x="63348" y="9706"/>
                  </a:lnTo>
                  <a:lnTo>
                    <a:pt x="55207" y="9980"/>
                  </a:lnTo>
                  <a:lnTo>
                    <a:pt x="26982" y="21544"/>
                  </a:lnTo>
                  <a:lnTo>
                    <a:pt x="12950" y="36482"/>
                  </a:lnTo>
                  <a:lnTo>
                    <a:pt x="3984" y="55988"/>
                  </a:lnTo>
                  <a:lnTo>
                    <a:pt x="0" y="80256"/>
                  </a:lnTo>
                  <a:lnTo>
                    <a:pt x="4468" y="100400"/>
                  </a:lnTo>
                  <a:lnTo>
                    <a:pt x="8935" y="109047"/>
                  </a:lnTo>
                  <a:lnTo>
                    <a:pt x="37578" y="132396"/>
                  </a:lnTo>
                  <a:lnTo>
                    <a:pt x="49726" y="135057"/>
                  </a:lnTo>
                  <a:lnTo>
                    <a:pt x="75701" y="131776"/>
                  </a:lnTo>
                  <a:lnTo>
                    <a:pt x="111044" y="116774"/>
                  </a:lnTo>
                  <a:lnTo>
                    <a:pt x="126740" y="101033"/>
                  </a:lnTo>
                  <a:lnTo>
                    <a:pt x="136446" y="81169"/>
                  </a:lnTo>
                  <a:lnTo>
                    <a:pt x="140760" y="56742"/>
                  </a:lnTo>
                  <a:lnTo>
                    <a:pt x="138401" y="46017"/>
                  </a:lnTo>
                  <a:lnTo>
                    <a:pt x="115637" y="15112"/>
                  </a:lnTo>
                  <a:lnTo>
                    <a:pt x="102097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1336987" y="3053264"/>
              <a:ext cx="126475" cy="273742"/>
            </a:xfrm>
            <a:custGeom>
              <a:avLst/>
              <a:gdLst/>
              <a:ahLst/>
              <a:cxnLst/>
              <a:rect l="0" t="0" r="0" b="0"/>
              <a:pathLst>
                <a:path w="126475" h="273742">
                  <a:moveTo>
                    <a:pt x="84360" y="273741"/>
                  </a:moveTo>
                  <a:lnTo>
                    <a:pt x="66402" y="212630"/>
                  </a:lnTo>
                  <a:lnTo>
                    <a:pt x="43622" y="152610"/>
                  </a:lnTo>
                  <a:lnTo>
                    <a:pt x="21832" y="95443"/>
                  </a:lnTo>
                  <a:lnTo>
                    <a:pt x="13286" y="75174"/>
                  </a:lnTo>
                  <a:lnTo>
                    <a:pt x="1689" y="58367"/>
                  </a:lnTo>
                  <a:lnTo>
                    <a:pt x="0" y="50610"/>
                  </a:lnTo>
                  <a:lnTo>
                    <a:pt x="1214" y="43098"/>
                  </a:lnTo>
                  <a:lnTo>
                    <a:pt x="4363" y="35751"/>
                  </a:lnTo>
                  <a:lnTo>
                    <a:pt x="17220" y="24468"/>
                  </a:lnTo>
                  <a:lnTo>
                    <a:pt x="35803" y="16724"/>
                  </a:lnTo>
                  <a:lnTo>
                    <a:pt x="93809" y="5755"/>
                  </a:lnTo>
                  <a:lnTo>
                    <a:pt x="126474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1347647" y="3226770"/>
              <a:ext cx="147400" cy="16008"/>
            </a:xfrm>
            <a:custGeom>
              <a:avLst/>
              <a:gdLst/>
              <a:ahLst/>
              <a:cxnLst/>
              <a:rect l="0" t="0" r="0" b="0"/>
              <a:pathLst>
                <a:path w="147400" h="16008">
                  <a:moveTo>
                    <a:pt x="147399" y="16007"/>
                  </a:moveTo>
                  <a:lnTo>
                    <a:pt x="130632" y="4829"/>
                  </a:lnTo>
                  <a:lnTo>
                    <a:pt x="113041" y="2460"/>
                  </a:lnTo>
                  <a:lnTo>
                    <a:pt x="77168" y="1464"/>
                  </a:lnTo>
                  <a:lnTo>
                    <a:pt x="35733" y="0"/>
                  </a:lnTo>
                  <a:lnTo>
                    <a:pt x="0" y="547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1589803" y="3200663"/>
              <a:ext cx="21058" cy="126343"/>
            </a:xfrm>
            <a:custGeom>
              <a:avLst/>
              <a:gdLst/>
              <a:ahLst/>
              <a:cxnLst/>
              <a:rect l="0" t="0" r="0" b="0"/>
              <a:pathLst>
                <a:path w="21058" h="126343">
                  <a:moveTo>
                    <a:pt x="0" y="0"/>
                  </a:moveTo>
                  <a:lnTo>
                    <a:pt x="5589" y="62092"/>
                  </a:lnTo>
                  <a:lnTo>
                    <a:pt x="18211" y="109432"/>
                  </a:lnTo>
                  <a:lnTo>
                    <a:pt x="21057" y="1263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1558217" y="3169077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1695088" y="3213980"/>
              <a:ext cx="105286" cy="114583"/>
            </a:xfrm>
            <a:custGeom>
              <a:avLst/>
              <a:gdLst/>
              <a:ahLst/>
              <a:cxnLst/>
              <a:rect l="0" t="0" r="0" b="0"/>
              <a:pathLst>
                <a:path w="105286" h="114583">
                  <a:moveTo>
                    <a:pt x="0" y="39325"/>
                  </a:moveTo>
                  <a:lnTo>
                    <a:pt x="9575" y="63372"/>
                  </a:lnTo>
                  <a:lnTo>
                    <a:pt x="20243" y="77698"/>
                  </a:lnTo>
                  <a:lnTo>
                    <a:pt x="26544" y="98104"/>
                  </a:lnTo>
                  <a:lnTo>
                    <a:pt x="28175" y="114582"/>
                  </a:lnTo>
                  <a:lnTo>
                    <a:pt x="26972" y="114063"/>
                  </a:lnTo>
                  <a:lnTo>
                    <a:pt x="10123" y="60820"/>
                  </a:lnTo>
                  <a:lnTo>
                    <a:pt x="2999" y="25807"/>
                  </a:lnTo>
                  <a:lnTo>
                    <a:pt x="1999" y="12766"/>
                  </a:lnTo>
                  <a:lnTo>
                    <a:pt x="4842" y="5241"/>
                  </a:lnTo>
                  <a:lnTo>
                    <a:pt x="10247" y="1395"/>
                  </a:lnTo>
                  <a:lnTo>
                    <a:pt x="17360" y="0"/>
                  </a:lnTo>
                  <a:lnTo>
                    <a:pt x="34621" y="4690"/>
                  </a:lnTo>
                  <a:lnTo>
                    <a:pt x="60951" y="20484"/>
                  </a:lnTo>
                  <a:lnTo>
                    <a:pt x="75052" y="34461"/>
                  </a:lnTo>
                  <a:lnTo>
                    <a:pt x="85219" y="52371"/>
                  </a:lnTo>
                  <a:lnTo>
                    <a:pt x="89568" y="56211"/>
                  </a:lnTo>
                  <a:lnTo>
                    <a:pt x="93637" y="56432"/>
                  </a:lnTo>
                  <a:lnTo>
                    <a:pt x="105285" y="498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1860974" y="3056227"/>
              <a:ext cx="118384" cy="272473"/>
            </a:xfrm>
            <a:custGeom>
              <a:avLst/>
              <a:gdLst/>
              <a:ahLst/>
              <a:cxnLst/>
              <a:rect l="0" t="0" r="0" b="0"/>
              <a:pathLst>
                <a:path w="118384" h="272473">
                  <a:moveTo>
                    <a:pt x="86798" y="186550"/>
                  </a:moveTo>
                  <a:lnTo>
                    <a:pt x="51900" y="157241"/>
                  </a:lnTo>
                  <a:lnTo>
                    <a:pt x="42476" y="155313"/>
                  </a:lnTo>
                  <a:lnTo>
                    <a:pt x="22645" y="159409"/>
                  </a:lnTo>
                  <a:lnTo>
                    <a:pt x="14783" y="164946"/>
                  </a:lnTo>
                  <a:lnTo>
                    <a:pt x="2929" y="180458"/>
                  </a:lnTo>
                  <a:lnTo>
                    <a:pt x="0" y="202170"/>
                  </a:lnTo>
                  <a:lnTo>
                    <a:pt x="7651" y="248647"/>
                  </a:lnTo>
                  <a:lnTo>
                    <a:pt x="12976" y="257194"/>
                  </a:lnTo>
                  <a:lnTo>
                    <a:pt x="28252" y="269810"/>
                  </a:lnTo>
                  <a:lnTo>
                    <a:pt x="37239" y="272472"/>
                  </a:lnTo>
                  <a:lnTo>
                    <a:pt x="56582" y="272311"/>
                  </a:lnTo>
                  <a:lnTo>
                    <a:pt x="73759" y="262101"/>
                  </a:lnTo>
                  <a:lnTo>
                    <a:pt x="88021" y="245864"/>
                  </a:lnTo>
                  <a:lnTo>
                    <a:pt x="106710" y="203725"/>
                  </a:lnTo>
                  <a:lnTo>
                    <a:pt x="116077" y="150688"/>
                  </a:lnTo>
                  <a:lnTo>
                    <a:pt x="116758" y="95151"/>
                  </a:lnTo>
                  <a:lnTo>
                    <a:pt x="106840" y="42241"/>
                  </a:lnTo>
                  <a:lnTo>
                    <a:pt x="99215" y="20637"/>
                  </a:lnTo>
                  <a:lnTo>
                    <a:pt x="88027" y="3236"/>
                  </a:lnTo>
                  <a:lnTo>
                    <a:pt x="81768" y="0"/>
                  </a:lnTo>
                  <a:lnTo>
                    <a:pt x="75256" y="182"/>
                  </a:lnTo>
                  <a:lnTo>
                    <a:pt x="68574" y="2643"/>
                  </a:lnTo>
                  <a:lnTo>
                    <a:pt x="65290" y="10133"/>
                  </a:lnTo>
                  <a:lnTo>
                    <a:pt x="65305" y="61062"/>
                  </a:lnTo>
                  <a:lnTo>
                    <a:pt x="74089" y="123275"/>
                  </a:lnTo>
                  <a:lnTo>
                    <a:pt x="90482" y="184919"/>
                  </a:lnTo>
                  <a:lnTo>
                    <a:pt x="118383" y="22866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2379440" y="3074321"/>
              <a:ext cx="31587" cy="231628"/>
            </a:xfrm>
            <a:custGeom>
              <a:avLst/>
              <a:gdLst/>
              <a:ahLst/>
              <a:cxnLst/>
              <a:rect l="0" t="0" r="0" b="0"/>
              <a:pathLst>
                <a:path w="31587" h="231628">
                  <a:moveTo>
                    <a:pt x="0" y="0"/>
                  </a:moveTo>
                  <a:lnTo>
                    <a:pt x="0" y="58617"/>
                  </a:lnTo>
                  <a:lnTo>
                    <a:pt x="8405" y="112791"/>
                  </a:lnTo>
                  <a:lnTo>
                    <a:pt x="18211" y="168552"/>
                  </a:lnTo>
                  <a:lnTo>
                    <a:pt x="23333" y="204359"/>
                  </a:lnTo>
                  <a:lnTo>
                    <a:pt x="31586" y="2316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1" name="Group 130"/>
          <p:cNvGrpSpPr/>
          <p:nvPr/>
        </p:nvGrpSpPr>
        <p:grpSpPr>
          <a:xfrm>
            <a:off x="2305741" y="2966959"/>
            <a:ext cx="1621389" cy="327050"/>
            <a:chOff x="2305741" y="2966959"/>
            <a:chExt cx="1621389" cy="327050"/>
          </a:xfrm>
        </p:grpSpPr>
        <p:sp>
          <p:nvSpPr>
            <p:cNvPr id="125" name="Freeform 124"/>
            <p:cNvSpPr/>
            <p:nvPr/>
          </p:nvSpPr>
          <p:spPr>
            <a:xfrm>
              <a:off x="2305741" y="3149710"/>
              <a:ext cx="195103" cy="29897"/>
            </a:xfrm>
            <a:custGeom>
              <a:avLst/>
              <a:gdLst/>
              <a:ahLst/>
              <a:cxnLst/>
              <a:rect l="0" t="0" r="0" b="0"/>
              <a:pathLst>
                <a:path w="195103" h="29897">
                  <a:moveTo>
                    <a:pt x="189512" y="19367"/>
                  </a:moveTo>
                  <a:lnTo>
                    <a:pt x="195102" y="2600"/>
                  </a:lnTo>
                  <a:lnTo>
                    <a:pt x="194408" y="0"/>
                  </a:lnTo>
                  <a:lnTo>
                    <a:pt x="191607" y="607"/>
                  </a:lnTo>
                  <a:lnTo>
                    <a:pt x="164710" y="12802"/>
                  </a:lnTo>
                  <a:lnTo>
                    <a:pt x="116026" y="18071"/>
                  </a:lnTo>
                  <a:lnTo>
                    <a:pt x="54417" y="19111"/>
                  </a:lnTo>
                  <a:lnTo>
                    <a:pt x="28864" y="20423"/>
                  </a:lnTo>
                  <a:lnTo>
                    <a:pt x="0" y="2989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2558425" y="2990093"/>
              <a:ext cx="326384" cy="303916"/>
            </a:xfrm>
            <a:custGeom>
              <a:avLst/>
              <a:gdLst/>
              <a:ahLst/>
              <a:cxnLst/>
              <a:rect l="0" t="0" r="0" b="0"/>
              <a:pathLst>
                <a:path w="326384" h="303916">
                  <a:moveTo>
                    <a:pt x="0" y="0"/>
                  </a:moveTo>
                  <a:lnTo>
                    <a:pt x="3119" y="42692"/>
                  </a:lnTo>
                  <a:lnTo>
                    <a:pt x="10722" y="102068"/>
                  </a:lnTo>
                  <a:lnTo>
                    <a:pt x="19464" y="163093"/>
                  </a:lnTo>
                  <a:lnTo>
                    <a:pt x="27978" y="219086"/>
                  </a:lnTo>
                  <a:lnTo>
                    <a:pt x="30872" y="282139"/>
                  </a:lnTo>
                  <a:lnTo>
                    <a:pt x="30098" y="303209"/>
                  </a:lnTo>
                  <a:lnTo>
                    <a:pt x="28254" y="303915"/>
                  </a:lnTo>
                  <a:lnTo>
                    <a:pt x="23086" y="295340"/>
                  </a:lnTo>
                  <a:lnTo>
                    <a:pt x="14769" y="268442"/>
                  </a:lnTo>
                  <a:lnTo>
                    <a:pt x="12954" y="226807"/>
                  </a:lnTo>
                  <a:lnTo>
                    <a:pt x="16675" y="202579"/>
                  </a:lnTo>
                  <a:lnTo>
                    <a:pt x="25348" y="183231"/>
                  </a:lnTo>
                  <a:lnTo>
                    <a:pt x="30937" y="174797"/>
                  </a:lnTo>
                  <a:lnTo>
                    <a:pt x="49624" y="162305"/>
                  </a:lnTo>
                  <a:lnTo>
                    <a:pt x="61159" y="157336"/>
                  </a:lnTo>
                  <a:lnTo>
                    <a:pt x="71188" y="157534"/>
                  </a:lnTo>
                  <a:lnTo>
                    <a:pt x="80214" y="161174"/>
                  </a:lnTo>
                  <a:lnTo>
                    <a:pt x="133126" y="207250"/>
                  </a:lnTo>
                  <a:lnTo>
                    <a:pt x="152985" y="243579"/>
                  </a:lnTo>
                  <a:lnTo>
                    <a:pt x="160800" y="263845"/>
                  </a:lnTo>
                  <a:lnTo>
                    <a:pt x="165691" y="267144"/>
                  </a:lnTo>
                  <a:lnTo>
                    <a:pt x="171292" y="265833"/>
                  </a:lnTo>
                  <a:lnTo>
                    <a:pt x="223344" y="229734"/>
                  </a:lnTo>
                  <a:lnTo>
                    <a:pt x="262486" y="212059"/>
                  </a:lnTo>
                  <a:lnTo>
                    <a:pt x="301259" y="172855"/>
                  </a:lnTo>
                  <a:lnTo>
                    <a:pt x="304954" y="164369"/>
                  </a:lnTo>
                  <a:lnTo>
                    <a:pt x="305941" y="145583"/>
                  </a:lnTo>
                  <a:lnTo>
                    <a:pt x="302226" y="137999"/>
                  </a:lnTo>
                  <a:lnTo>
                    <a:pt x="288740" y="126454"/>
                  </a:lnTo>
                  <a:lnTo>
                    <a:pt x="280231" y="124077"/>
                  </a:lnTo>
                  <a:lnTo>
                    <a:pt x="250317" y="126321"/>
                  </a:lnTo>
                  <a:lnTo>
                    <a:pt x="225506" y="131402"/>
                  </a:lnTo>
                  <a:lnTo>
                    <a:pt x="205120" y="143799"/>
                  </a:lnTo>
                  <a:lnTo>
                    <a:pt x="196408" y="152018"/>
                  </a:lnTo>
                  <a:lnTo>
                    <a:pt x="191770" y="161007"/>
                  </a:lnTo>
                  <a:lnTo>
                    <a:pt x="189736" y="180353"/>
                  </a:lnTo>
                  <a:lnTo>
                    <a:pt x="195168" y="210975"/>
                  </a:lnTo>
                  <a:lnTo>
                    <a:pt x="215365" y="242275"/>
                  </a:lnTo>
                  <a:lnTo>
                    <a:pt x="243576" y="262598"/>
                  </a:lnTo>
                  <a:lnTo>
                    <a:pt x="300198" y="283726"/>
                  </a:lnTo>
                  <a:lnTo>
                    <a:pt x="326383" y="2947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3145247" y="2990093"/>
              <a:ext cx="213344" cy="284780"/>
            </a:xfrm>
            <a:custGeom>
              <a:avLst/>
              <a:gdLst/>
              <a:ahLst/>
              <a:cxnLst/>
              <a:rect l="0" t="0" r="0" b="0"/>
              <a:pathLst>
                <a:path w="213344" h="284780">
                  <a:moveTo>
                    <a:pt x="13302" y="0"/>
                  </a:moveTo>
                  <a:lnTo>
                    <a:pt x="2124" y="11178"/>
                  </a:lnTo>
                  <a:lnTo>
                    <a:pt x="0" y="17981"/>
                  </a:lnTo>
                  <a:lnTo>
                    <a:pt x="2177" y="80920"/>
                  </a:lnTo>
                  <a:lnTo>
                    <a:pt x="9891" y="142543"/>
                  </a:lnTo>
                  <a:lnTo>
                    <a:pt x="15748" y="199776"/>
                  </a:lnTo>
                  <a:lnTo>
                    <a:pt x="22234" y="256141"/>
                  </a:lnTo>
                  <a:lnTo>
                    <a:pt x="26276" y="266687"/>
                  </a:lnTo>
                  <a:lnTo>
                    <a:pt x="40125" y="281524"/>
                  </a:lnTo>
                  <a:lnTo>
                    <a:pt x="48731" y="284779"/>
                  </a:lnTo>
                  <a:lnTo>
                    <a:pt x="103625" y="284567"/>
                  </a:lnTo>
                  <a:lnTo>
                    <a:pt x="157702" y="283158"/>
                  </a:lnTo>
                  <a:lnTo>
                    <a:pt x="213343" y="2737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3343885" y="2966959"/>
              <a:ext cx="151577" cy="296876"/>
            </a:xfrm>
            <a:custGeom>
              <a:avLst/>
              <a:gdLst/>
              <a:ahLst/>
              <a:cxnLst/>
              <a:rect l="0" t="0" r="0" b="0"/>
              <a:pathLst>
                <a:path w="151577" h="296876">
                  <a:moveTo>
                    <a:pt x="151576" y="54719"/>
                  </a:moveTo>
                  <a:lnTo>
                    <a:pt x="142001" y="30673"/>
                  </a:lnTo>
                  <a:lnTo>
                    <a:pt x="131332" y="16346"/>
                  </a:lnTo>
                  <a:lnTo>
                    <a:pt x="106583" y="716"/>
                  </a:lnTo>
                  <a:lnTo>
                    <a:pt x="98184" y="0"/>
                  </a:lnTo>
                  <a:lnTo>
                    <a:pt x="82613" y="5443"/>
                  </a:lnTo>
                  <a:lnTo>
                    <a:pt x="46316" y="29171"/>
                  </a:lnTo>
                  <a:lnTo>
                    <a:pt x="30315" y="46874"/>
                  </a:lnTo>
                  <a:lnTo>
                    <a:pt x="9383" y="95240"/>
                  </a:lnTo>
                  <a:lnTo>
                    <a:pt x="0" y="137176"/>
                  </a:lnTo>
                  <a:lnTo>
                    <a:pt x="6125" y="196916"/>
                  </a:lnTo>
                  <a:lnTo>
                    <a:pt x="13231" y="219693"/>
                  </a:lnTo>
                  <a:lnTo>
                    <a:pt x="43512" y="260859"/>
                  </a:lnTo>
                  <a:lnTo>
                    <a:pt x="64055" y="282564"/>
                  </a:lnTo>
                  <a:lnTo>
                    <a:pt x="84211" y="290515"/>
                  </a:lnTo>
                  <a:lnTo>
                    <a:pt x="141047" y="29687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3607895" y="2993479"/>
              <a:ext cx="239148" cy="280884"/>
            </a:xfrm>
            <a:custGeom>
              <a:avLst/>
              <a:gdLst/>
              <a:ahLst/>
              <a:cxnLst/>
              <a:rect l="0" t="0" r="0" b="0"/>
              <a:pathLst>
                <a:path w="239148" h="280884">
                  <a:moveTo>
                    <a:pt x="87607" y="238769"/>
                  </a:moveTo>
                  <a:lnTo>
                    <a:pt x="76429" y="227591"/>
                  </a:lnTo>
                  <a:lnTo>
                    <a:pt x="52763" y="165552"/>
                  </a:lnTo>
                  <a:lnTo>
                    <a:pt x="26664" y="104158"/>
                  </a:lnTo>
                  <a:lnTo>
                    <a:pt x="7182" y="49554"/>
                  </a:lnTo>
                  <a:lnTo>
                    <a:pt x="0" y="28332"/>
                  </a:lnTo>
                  <a:lnTo>
                    <a:pt x="1126" y="20099"/>
                  </a:lnTo>
                  <a:lnTo>
                    <a:pt x="5387" y="13440"/>
                  </a:lnTo>
                  <a:lnTo>
                    <a:pt x="11737" y="7832"/>
                  </a:lnTo>
                  <a:lnTo>
                    <a:pt x="31270" y="1600"/>
                  </a:lnTo>
                  <a:lnTo>
                    <a:pt x="54380" y="0"/>
                  </a:lnTo>
                  <a:lnTo>
                    <a:pt x="76349" y="3188"/>
                  </a:lnTo>
                  <a:lnTo>
                    <a:pt x="94692" y="11624"/>
                  </a:lnTo>
                  <a:lnTo>
                    <a:pt x="112983" y="22002"/>
                  </a:lnTo>
                  <a:lnTo>
                    <a:pt x="156614" y="41316"/>
                  </a:lnTo>
                  <a:lnTo>
                    <a:pt x="201849" y="68098"/>
                  </a:lnTo>
                  <a:lnTo>
                    <a:pt x="218423" y="93834"/>
                  </a:lnTo>
                  <a:lnTo>
                    <a:pt x="238181" y="144337"/>
                  </a:lnTo>
                  <a:lnTo>
                    <a:pt x="239147" y="165214"/>
                  </a:lnTo>
                  <a:lnTo>
                    <a:pt x="234507" y="185021"/>
                  </a:lnTo>
                  <a:lnTo>
                    <a:pt x="212464" y="216801"/>
                  </a:lnTo>
                  <a:lnTo>
                    <a:pt x="198081" y="230175"/>
                  </a:lnTo>
                  <a:lnTo>
                    <a:pt x="136055" y="263106"/>
                  </a:lnTo>
                  <a:lnTo>
                    <a:pt x="119193" y="2808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3927129" y="3232248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32" name="Freeform 131"/>
          <p:cNvSpPr/>
          <p:nvPr/>
        </p:nvSpPr>
        <p:spPr>
          <a:xfrm>
            <a:off x="8054300" y="1421347"/>
            <a:ext cx="10530" cy="21058"/>
          </a:xfrm>
          <a:custGeom>
            <a:avLst/>
            <a:gdLst/>
            <a:ahLst/>
            <a:cxnLst/>
            <a:rect l="0" t="0" r="0" b="0"/>
            <a:pathLst>
              <a:path w="10530" h="21058">
                <a:moveTo>
                  <a:pt x="10529" y="0"/>
                </a:moveTo>
                <a:lnTo>
                  <a:pt x="0" y="21057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/>
          <p:cNvGrpSpPr/>
          <p:nvPr/>
        </p:nvGrpSpPr>
        <p:grpSpPr>
          <a:xfrm>
            <a:off x="1389761" y="263212"/>
            <a:ext cx="2347856" cy="905452"/>
            <a:chOff x="1389761" y="263212"/>
            <a:chExt cx="2347856" cy="905452"/>
          </a:xfrm>
        </p:grpSpPr>
        <p:sp>
          <p:nvSpPr>
            <p:cNvPr id="2" name="Freeform 1"/>
            <p:cNvSpPr/>
            <p:nvPr/>
          </p:nvSpPr>
          <p:spPr>
            <a:xfrm>
              <a:off x="1622863" y="263212"/>
              <a:ext cx="19583" cy="389555"/>
            </a:xfrm>
            <a:custGeom>
              <a:avLst/>
              <a:gdLst/>
              <a:ahLst/>
              <a:cxnLst/>
              <a:rect l="0" t="0" r="0" b="0"/>
              <a:pathLst>
                <a:path w="19583" h="389555">
                  <a:moveTo>
                    <a:pt x="19582" y="0"/>
                  </a:moveTo>
                  <a:lnTo>
                    <a:pt x="11249" y="37478"/>
                  </a:lnTo>
                  <a:lnTo>
                    <a:pt x="9487" y="100080"/>
                  </a:lnTo>
                  <a:lnTo>
                    <a:pt x="9182" y="159505"/>
                  </a:lnTo>
                  <a:lnTo>
                    <a:pt x="3503" y="221566"/>
                  </a:lnTo>
                  <a:lnTo>
                    <a:pt x="0" y="278819"/>
                  </a:lnTo>
                  <a:lnTo>
                    <a:pt x="6052" y="334925"/>
                  </a:lnTo>
                  <a:lnTo>
                    <a:pt x="9054" y="389554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389761" y="731405"/>
              <a:ext cx="494841" cy="41951"/>
            </a:xfrm>
            <a:custGeom>
              <a:avLst/>
              <a:gdLst/>
              <a:ahLst/>
              <a:cxnLst/>
              <a:rect l="0" t="0" r="0" b="0"/>
              <a:pathLst>
                <a:path w="494841" h="41951">
                  <a:moveTo>
                    <a:pt x="494840" y="5589"/>
                  </a:moveTo>
                  <a:lnTo>
                    <a:pt x="478072" y="0"/>
                  </a:lnTo>
                  <a:lnTo>
                    <a:pt x="419394" y="4045"/>
                  </a:lnTo>
                  <a:lnTo>
                    <a:pt x="359054" y="5284"/>
                  </a:lnTo>
                  <a:lnTo>
                    <a:pt x="298045" y="12765"/>
                  </a:lnTo>
                  <a:lnTo>
                    <a:pt x="248057" y="16294"/>
                  </a:lnTo>
                  <a:lnTo>
                    <a:pt x="195031" y="24229"/>
                  </a:lnTo>
                  <a:lnTo>
                    <a:pt x="137726" y="33989"/>
                  </a:lnTo>
                  <a:lnTo>
                    <a:pt x="91241" y="41950"/>
                  </a:lnTo>
                  <a:lnTo>
                    <a:pt x="40380" y="35345"/>
                  </a:lnTo>
                  <a:lnTo>
                    <a:pt x="0" y="26646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558217" y="865249"/>
              <a:ext cx="223911" cy="303415"/>
            </a:xfrm>
            <a:custGeom>
              <a:avLst/>
              <a:gdLst/>
              <a:ahLst/>
              <a:cxnLst/>
              <a:rect l="0" t="0" r="0" b="0"/>
              <a:pathLst>
                <a:path w="223911" h="303415">
                  <a:moveTo>
                    <a:pt x="0" y="8616"/>
                  </a:moveTo>
                  <a:lnTo>
                    <a:pt x="16768" y="19794"/>
                  </a:lnTo>
                  <a:lnTo>
                    <a:pt x="37478" y="22163"/>
                  </a:lnTo>
                  <a:lnTo>
                    <a:pt x="88902" y="19741"/>
                  </a:lnTo>
                  <a:lnTo>
                    <a:pt x="150185" y="10857"/>
                  </a:lnTo>
                  <a:lnTo>
                    <a:pt x="201632" y="956"/>
                  </a:lnTo>
                  <a:lnTo>
                    <a:pt x="215140" y="0"/>
                  </a:lnTo>
                  <a:lnTo>
                    <a:pt x="221805" y="1702"/>
                  </a:lnTo>
                  <a:lnTo>
                    <a:pt x="223910" y="5177"/>
                  </a:lnTo>
                  <a:lnTo>
                    <a:pt x="220008" y="16446"/>
                  </a:lnTo>
                  <a:lnTo>
                    <a:pt x="185292" y="72474"/>
                  </a:lnTo>
                  <a:lnTo>
                    <a:pt x="160906" y="117156"/>
                  </a:lnTo>
                  <a:lnTo>
                    <a:pt x="138889" y="165107"/>
                  </a:lnTo>
                  <a:lnTo>
                    <a:pt x="103724" y="220523"/>
                  </a:lnTo>
                  <a:lnTo>
                    <a:pt x="76152" y="277218"/>
                  </a:lnTo>
                  <a:lnTo>
                    <a:pt x="63171" y="303414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2301615" y="621181"/>
              <a:ext cx="14655" cy="252685"/>
            </a:xfrm>
            <a:custGeom>
              <a:avLst/>
              <a:gdLst/>
              <a:ahLst/>
              <a:cxnLst/>
              <a:rect l="0" t="0" r="0" b="0"/>
              <a:pathLst>
                <a:path w="14655" h="252685">
                  <a:moveTo>
                    <a:pt x="14654" y="0"/>
                  </a:moveTo>
                  <a:lnTo>
                    <a:pt x="0" y="55141"/>
                  </a:lnTo>
                  <a:lnTo>
                    <a:pt x="2773" y="117875"/>
                  </a:lnTo>
                  <a:lnTo>
                    <a:pt x="3859" y="177962"/>
                  </a:lnTo>
                  <a:lnTo>
                    <a:pt x="4090" y="239609"/>
                  </a:lnTo>
                  <a:lnTo>
                    <a:pt x="4126" y="252684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2168870" y="758051"/>
              <a:ext cx="252685" cy="21058"/>
            </a:xfrm>
            <a:custGeom>
              <a:avLst/>
              <a:gdLst/>
              <a:ahLst/>
              <a:cxnLst/>
              <a:rect l="0" t="0" r="0" b="0"/>
              <a:pathLst>
                <a:path w="252685" h="21058">
                  <a:moveTo>
                    <a:pt x="252684" y="21057"/>
                  </a:moveTo>
                  <a:lnTo>
                    <a:pt x="235916" y="15468"/>
                  </a:lnTo>
                  <a:lnTo>
                    <a:pt x="183168" y="18740"/>
                  </a:lnTo>
                  <a:lnTo>
                    <a:pt x="126475" y="20600"/>
                  </a:lnTo>
                  <a:lnTo>
                    <a:pt x="70216" y="20967"/>
                  </a:lnTo>
                  <a:lnTo>
                    <a:pt x="24788" y="12634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3057607" y="305326"/>
              <a:ext cx="16715" cy="305327"/>
            </a:xfrm>
            <a:custGeom>
              <a:avLst/>
              <a:gdLst/>
              <a:ahLst/>
              <a:cxnLst/>
              <a:rect l="0" t="0" r="0" b="0"/>
              <a:pathLst>
                <a:path w="16715" h="305327">
                  <a:moveTo>
                    <a:pt x="16714" y="0"/>
                  </a:moveTo>
                  <a:lnTo>
                    <a:pt x="5536" y="22357"/>
                  </a:lnTo>
                  <a:lnTo>
                    <a:pt x="3167" y="48931"/>
                  </a:lnTo>
                  <a:lnTo>
                    <a:pt x="0" y="108061"/>
                  </a:lnTo>
                  <a:lnTo>
                    <a:pt x="4562" y="170555"/>
                  </a:lnTo>
                  <a:lnTo>
                    <a:pt x="11454" y="230612"/>
                  </a:lnTo>
                  <a:lnTo>
                    <a:pt x="16021" y="292252"/>
                  </a:lnTo>
                  <a:lnTo>
                    <a:pt x="16714" y="305326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827838" y="357968"/>
              <a:ext cx="257012" cy="193547"/>
            </a:xfrm>
            <a:custGeom>
              <a:avLst/>
              <a:gdLst/>
              <a:ahLst/>
              <a:cxnLst/>
              <a:rect l="0" t="0" r="0" b="0"/>
              <a:pathLst>
                <a:path w="257012" h="193547">
                  <a:moveTo>
                    <a:pt x="257011" y="63171"/>
                  </a:moveTo>
                  <a:lnTo>
                    <a:pt x="201352" y="105833"/>
                  </a:lnTo>
                  <a:lnTo>
                    <a:pt x="140933" y="139114"/>
                  </a:lnTo>
                  <a:lnTo>
                    <a:pt x="86337" y="176062"/>
                  </a:lnTo>
                  <a:lnTo>
                    <a:pt x="46003" y="192446"/>
                  </a:lnTo>
                  <a:lnTo>
                    <a:pt x="25190" y="193546"/>
                  </a:lnTo>
                  <a:lnTo>
                    <a:pt x="14726" y="192202"/>
                  </a:lnTo>
                  <a:lnTo>
                    <a:pt x="7750" y="186626"/>
                  </a:lnTo>
                  <a:lnTo>
                    <a:pt x="0" y="167953"/>
                  </a:lnTo>
                  <a:lnTo>
                    <a:pt x="1225" y="131133"/>
                  </a:lnTo>
                  <a:lnTo>
                    <a:pt x="15372" y="74331"/>
                  </a:lnTo>
                  <a:lnTo>
                    <a:pt x="35958" y="16823"/>
                  </a:lnTo>
                  <a:lnTo>
                    <a:pt x="46441" y="0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758466" y="652766"/>
              <a:ext cx="473783" cy="31587"/>
            </a:xfrm>
            <a:custGeom>
              <a:avLst/>
              <a:gdLst/>
              <a:ahLst/>
              <a:cxnLst/>
              <a:rect l="0" t="0" r="0" b="0"/>
              <a:pathLst>
                <a:path w="473783" h="31587">
                  <a:moveTo>
                    <a:pt x="473782" y="0"/>
                  </a:moveTo>
                  <a:lnTo>
                    <a:pt x="424852" y="0"/>
                  </a:lnTo>
                  <a:lnTo>
                    <a:pt x="377006" y="0"/>
                  </a:lnTo>
                  <a:lnTo>
                    <a:pt x="325785" y="0"/>
                  </a:lnTo>
                  <a:lnTo>
                    <a:pt x="273563" y="0"/>
                  </a:lnTo>
                  <a:lnTo>
                    <a:pt x="217926" y="0"/>
                  </a:lnTo>
                  <a:lnTo>
                    <a:pt x="160107" y="3120"/>
                  </a:lnTo>
                  <a:lnTo>
                    <a:pt x="109050" y="11453"/>
                  </a:lnTo>
                  <a:lnTo>
                    <a:pt x="55466" y="24749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895336" y="764584"/>
              <a:ext cx="235347" cy="340909"/>
            </a:xfrm>
            <a:custGeom>
              <a:avLst/>
              <a:gdLst/>
              <a:ahLst/>
              <a:cxnLst/>
              <a:rect l="0" t="0" r="0" b="0"/>
              <a:pathLst>
                <a:path w="235347" h="340909">
                  <a:moveTo>
                    <a:pt x="0" y="3996"/>
                  </a:moveTo>
                  <a:lnTo>
                    <a:pt x="11179" y="20763"/>
                  </a:lnTo>
                  <a:lnTo>
                    <a:pt x="17981" y="24533"/>
                  </a:lnTo>
                  <a:lnTo>
                    <a:pt x="69742" y="25215"/>
                  </a:lnTo>
                  <a:lnTo>
                    <a:pt x="128941" y="16741"/>
                  </a:lnTo>
                  <a:lnTo>
                    <a:pt x="183008" y="9373"/>
                  </a:lnTo>
                  <a:lnTo>
                    <a:pt x="219171" y="0"/>
                  </a:lnTo>
                  <a:lnTo>
                    <a:pt x="226833" y="3672"/>
                  </a:lnTo>
                  <a:lnTo>
                    <a:pt x="231941" y="11968"/>
                  </a:lnTo>
                  <a:lnTo>
                    <a:pt x="235346" y="23349"/>
                  </a:lnTo>
                  <a:lnTo>
                    <a:pt x="232890" y="45353"/>
                  </a:lnTo>
                  <a:lnTo>
                    <a:pt x="222830" y="66830"/>
                  </a:lnTo>
                  <a:lnTo>
                    <a:pt x="183415" y="125354"/>
                  </a:lnTo>
                  <a:lnTo>
                    <a:pt x="161836" y="187108"/>
                  </a:lnTo>
                  <a:lnTo>
                    <a:pt x="139376" y="242461"/>
                  </a:lnTo>
                  <a:lnTo>
                    <a:pt x="119653" y="298308"/>
                  </a:lnTo>
                  <a:lnTo>
                    <a:pt x="105285" y="340908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3569160" y="621181"/>
              <a:ext cx="126343" cy="42115"/>
            </a:xfrm>
            <a:custGeom>
              <a:avLst/>
              <a:gdLst/>
              <a:ahLst/>
              <a:cxnLst/>
              <a:rect l="0" t="0" r="0" b="0"/>
              <a:pathLst>
                <a:path w="126343" h="42115">
                  <a:moveTo>
                    <a:pt x="126342" y="0"/>
                  </a:moveTo>
                  <a:lnTo>
                    <a:pt x="86654" y="2340"/>
                  </a:lnTo>
                  <a:lnTo>
                    <a:pt x="23610" y="27511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3548103" y="715937"/>
              <a:ext cx="189514" cy="63172"/>
            </a:xfrm>
            <a:custGeom>
              <a:avLst/>
              <a:gdLst/>
              <a:ahLst/>
              <a:cxnLst/>
              <a:rect l="0" t="0" r="0" b="0"/>
              <a:pathLst>
                <a:path w="189514" h="63172">
                  <a:moveTo>
                    <a:pt x="189513" y="0"/>
                  </a:moveTo>
                  <a:lnTo>
                    <a:pt x="127233" y="25194"/>
                  </a:lnTo>
                  <a:lnTo>
                    <a:pt x="73182" y="38426"/>
                  </a:lnTo>
                  <a:lnTo>
                    <a:pt x="46564" y="42815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" name="Group 16"/>
          <p:cNvGrpSpPr/>
          <p:nvPr/>
        </p:nvGrpSpPr>
        <p:grpSpPr>
          <a:xfrm>
            <a:off x="4242984" y="178984"/>
            <a:ext cx="379027" cy="768581"/>
            <a:chOff x="4242984" y="178984"/>
            <a:chExt cx="379027" cy="768581"/>
          </a:xfrm>
        </p:grpSpPr>
        <p:sp>
          <p:nvSpPr>
            <p:cNvPr id="14" name="Freeform 13"/>
            <p:cNvSpPr/>
            <p:nvPr/>
          </p:nvSpPr>
          <p:spPr>
            <a:xfrm>
              <a:off x="4276431" y="178984"/>
              <a:ext cx="253188" cy="298645"/>
            </a:xfrm>
            <a:custGeom>
              <a:avLst/>
              <a:gdLst/>
              <a:ahLst/>
              <a:cxnLst/>
              <a:rect l="0" t="0" r="0" b="0"/>
              <a:pathLst>
                <a:path w="253188" h="298645">
                  <a:moveTo>
                    <a:pt x="208709" y="0"/>
                  </a:moveTo>
                  <a:lnTo>
                    <a:pt x="171230" y="8333"/>
                  </a:lnTo>
                  <a:lnTo>
                    <a:pt x="119807" y="15684"/>
                  </a:lnTo>
                  <a:lnTo>
                    <a:pt x="95497" y="12430"/>
                  </a:lnTo>
                  <a:lnTo>
                    <a:pt x="72994" y="6694"/>
                  </a:lnTo>
                  <a:lnTo>
                    <a:pt x="29953" y="12544"/>
                  </a:lnTo>
                  <a:lnTo>
                    <a:pt x="19348" y="15382"/>
                  </a:lnTo>
                  <a:lnTo>
                    <a:pt x="12278" y="21953"/>
                  </a:lnTo>
                  <a:lnTo>
                    <a:pt x="4423" y="41732"/>
                  </a:lnTo>
                  <a:lnTo>
                    <a:pt x="0" y="84765"/>
                  </a:lnTo>
                  <a:lnTo>
                    <a:pt x="5205" y="108253"/>
                  </a:lnTo>
                  <a:lnTo>
                    <a:pt x="12978" y="128831"/>
                  </a:lnTo>
                  <a:lnTo>
                    <a:pt x="16432" y="153574"/>
                  </a:lnTo>
                  <a:lnTo>
                    <a:pt x="19693" y="159705"/>
                  </a:lnTo>
                  <a:lnTo>
                    <a:pt x="24206" y="161452"/>
                  </a:lnTo>
                  <a:lnTo>
                    <a:pt x="29555" y="160277"/>
                  </a:lnTo>
                  <a:lnTo>
                    <a:pt x="79800" y="134414"/>
                  </a:lnTo>
                  <a:lnTo>
                    <a:pt x="118781" y="134323"/>
                  </a:lnTo>
                  <a:lnTo>
                    <a:pt x="172704" y="144773"/>
                  </a:lnTo>
                  <a:lnTo>
                    <a:pt x="218364" y="161221"/>
                  </a:lnTo>
                  <a:lnTo>
                    <a:pt x="229183" y="167142"/>
                  </a:lnTo>
                  <a:lnTo>
                    <a:pt x="244325" y="186200"/>
                  </a:lnTo>
                  <a:lnTo>
                    <a:pt x="250000" y="197832"/>
                  </a:lnTo>
                  <a:lnTo>
                    <a:pt x="253187" y="220117"/>
                  </a:lnTo>
                  <a:lnTo>
                    <a:pt x="249533" y="241719"/>
                  </a:lnTo>
                  <a:lnTo>
                    <a:pt x="240111" y="263018"/>
                  </a:lnTo>
                  <a:lnTo>
                    <a:pt x="225005" y="277944"/>
                  </a:lnTo>
                  <a:lnTo>
                    <a:pt x="204253" y="288477"/>
                  </a:lnTo>
                  <a:lnTo>
                    <a:pt x="160855" y="298644"/>
                  </a:lnTo>
                  <a:lnTo>
                    <a:pt x="103676" y="295904"/>
                  </a:lnTo>
                  <a:lnTo>
                    <a:pt x="67624" y="292006"/>
                  </a:lnTo>
                  <a:lnTo>
                    <a:pt x="40253" y="284269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4242984" y="558010"/>
              <a:ext cx="379027" cy="41754"/>
            </a:xfrm>
            <a:custGeom>
              <a:avLst/>
              <a:gdLst/>
              <a:ahLst/>
              <a:cxnLst/>
              <a:rect l="0" t="0" r="0" b="0"/>
              <a:pathLst>
                <a:path w="379027" h="41754">
                  <a:moveTo>
                    <a:pt x="379026" y="0"/>
                  </a:moveTo>
                  <a:lnTo>
                    <a:pt x="361045" y="15641"/>
                  </a:lnTo>
                  <a:lnTo>
                    <a:pt x="344129" y="23719"/>
                  </a:lnTo>
                  <a:lnTo>
                    <a:pt x="289031" y="23966"/>
                  </a:lnTo>
                  <a:lnTo>
                    <a:pt x="231875" y="32853"/>
                  </a:lnTo>
                  <a:lnTo>
                    <a:pt x="169935" y="40285"/>
                  </a:lnTo>
                  <a:lnTo>
                    <a:pt x="108610" y="41753"/>
                  </a:lnTo>
                  <a:lnTo>
                    <a:pt x="59737" y="39667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4337741" y="670030"/>
              <a:ext cx="210732" cy="277535"/>
            </a:xfrm>
            <a:custGeom>
              <a:avLst/>
              <a:gdLst/>
              <a:ahLst/>
              <a:cxnLst/>
              <a:rect l="0" t="0" r="0" b="0"/>
              <a:pathLst>
                <a:path w="210732" h="277535">
                  <a:moveTo>
                    <a:pt x="0" y="14322"/>
                  </a:moveTo>
                  <a:lnTo>
                    <a:pt x="16767" y="19911"/>
                  </a:lnTo>
                  <a:lnTo>
                    <a:pt x="34358" y="19536"/>
                  </a:lnTo>
                  <a:lnTo>
                    <a:pt x="53875" y="17809"/>
                  </a:lnTo>
                  <a:lnTo>
                    <a:pt x="95000" y="19993"/>
                  </a:lnTo>
                  <a:lnTo>
                    <a:pt x="148096" y="9853"/>
                  </a:lnTo>
                  <a:lnTo>
                    <a:pt x="186600" y="0"/>
                  </a:lnTo>
                  <a:lnTo>
                    <a:pt x="195760" y="1264"/>
                  </a:lnTo>
                  <a:lnTo>
                    <a:pt x="203036" y="5617"/>
                  </a:lnTo>
                  <a:lnTo>
                    <a:pt x="209057" y="12028"/>
                  </a:lnTo>
                  <a:lnTo>
                    <a:pt x="210731" y="19812"/>
                  </a:lnTo>
                  <a:lnTo>
                    <a:pt x="206352" y="37819"/>
                  </a:lnTo>
                  <a:lnTo>
                    <a:pt x="176876" y="98764"/>
                  </a:lnTo>
                  <a:lnTo>
                    <a:pt x="148951" y="161740"/>
                  </a:lnTo>
                  <a:lnTo>
                    <a:pt x="114212" y="224893"/>
                  </a:lnTo>
                  <a:lnTo>
                    <a:pt x="84228" y="277534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7" name="Group 26"/>
          <p:cNvGrpSpPr/>
          <p:nvPr/>
        </p:nvGrpSpPr>
        <p:grpSpPr>
          <a:xfrm>
            <a:off x="1674031" y="2232041"/>
            <a:ext cx="2305742" cy="932862"/>
            <a:chOff x="1674031" y="2232041"/>
            <a:chExt cx="2305742" cy="932862"/>
          </a:xfrm>
        </p:grpSpPr>
        <p:sp>
          <p:nvSpPr>
            <p:cNvPr id="18" name="Freeform 17"/>
            <p:cNvSpPr/>
            <p:nvPr/>
          </p:nvSpPr>
          <p:spPr>
            <a:xfrm>
              <a:off x="1686509" y="2232041"/>
              <a:ext cx="326031" cy="357970"/>
            </a:xfrm>
            <a:custGeom>
              <a:avLst/>
              <a:gdLst/>
              <a:ahLst/>
              <a:cxnLst/>
              <a:rect l="0" t="0" r="0" b="0"/>
              <a:pathLst>
                <a:path w="326031" h="357970">
                  <a:moveTo>
                    <a:pt x="250734" y="0"/>
                  </a:moveTo>
                  <a:lnTo>
                    <a:pt x="245145" y="16768"/>
                  </a:lnTo>
                  <a:lnTo>
                    <a:pt x="238819" y="21707"/>
                  </a:lnTo>
                  <a:lnTo>
                    <a:pt x="182022" y="35874"/>
                  </a:lnTo>
                  <a:lnTo>
                    <a:pt x="120265" y="33646"/>
                  </a:lnTo>
                  <a:lnTo>
                    <a:pt x="61792" y="28873"/>
                  </a:lnTo>
                  <a:lnTo>
                    <a:pt x="34569" y="25701"/>
                  </a:lnTo>
                  <a:lnTo>
                    <a:pt x="10771" y="28190"/>
                  </a:lnTo>
                  <a:lnTo>
                    <a:pt x="4191" y="34001"/>
                  </a:lnTo>
                  <a:lnTo>
                    <a:pt x="974" y="42555"/>
                  </a:lnTo>
                  <a:lnTo>
                    <a:pt x="0" y="52936"/>
                  </a:lnTo>
                  <a:lnTo>
                    <a:pt x="5155" y="73830"/>
                  </a:lnTo>
                  <a:lnTo>
                    <a:pt x="26845" y="127529"/>
                  </a:lnTo>
                  <a:lnTo>
                    <a:pt x="38534" y="152996"/>
                  </a:lnTo>
                  <a:lnTo>
                    <a:pt x="43757" y="158149"/>
                  </a:lnTo>
                  <a:lnTo>
                    <a:pt x="48408" y="158075"/>
                  </a:lnTo>
                  <a:lnTo>
                    <a:pt x="52679" y="154517"/>
                  </a:lnTo>
                  <a:lnTo>
                    <a:pt x="81047" y="143919"/>
                  </a:lnTo>
                  <a:lnTo>
                    <a:pt x="138620" y="139433"/>
                  </a:lnTo>
                  <a:lnTo>
                    <a:pt x="189334" y="148598"/>
                  </a:lnTo>
                  <a:lnTo>
                    <a:pt x="244065" y="161674"/>
                  </a:lnTo>
                  <a:lnTo>
                    <a:pt x="280344" y="183214"/>
                  </a:lnTo>
                  <a:lnTo>
                    <a:pt x="307730" y="211823"/>
                  </a:lnTo>
                  <a:lnTo>
                    <a:pt x="325074" y="242527"/>
                  </a:lnTo>
                  <a:lnTo>
                    <a:pt x="326030" y="252931"/>
                  </a:lnTo>
                  <a:lnTo>
                    <a:pt x="320854" y="273851"/>
                  </a:lnTo>
                  <a:lnTo>
                    <a:pt x="298467" y="307471"/>
                  </a:lnTo>
                  <a:lnTo>
                    <a:pt x="277225" y="328319"/>
                  </a:lnTo>
                  <a:lnTo>
                    <a:pt x="236080" y="346436"/>
                  </a:lnTo>
                  <a:lnTo>
                    <a:pt x="211466" y="351673"/>
                  </a:lnTo>
                  <a:lnTo>
                    <a:pt x="160829" y="351743"/>
                  </a:lnTo>
                  <a:lnTo>
                    <a:pt x="103335" y="3579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1674031" y="2674238"/>
              <a:ext cx="547483" cy="63172"/>
            </a:xfrm>
            <a:custGeom>
              <a:avLst/>
              <a:gdLst/>
              <a:ahLst/>
              <a:cxnLst/>
              <a:rect l="0" t="0" r="0" b="0"/>
              <a:pathLst>
                <a:path w="547483" h="63172">
                  <a:moveTo>
                    <a:pt x="547482" y="0"/>
                  </a:moveTo>
                  <a:lnTo>
                    <a:pt x="541892" y="16768"/>
                  </a:lnTo>
                  <a:lnTo>
                    <a:pt x="535567" y="21707"/>
                  </a:lnTo>
                  <a:lnTo>
                    <a:pt x="478770" y="35874"/>
                  </a:lnTo>
                  <a:lnTo>
                    <a:pt x="424248" y="40881"/>
                  </a:lnTo>
                  <a:lnTo>
                    <a:pt x="365298" y="41871"/>
                  </a:lnTo>
                  <a:lnTo>
                    <a:pt x="303264" y="42066"/>
                  </a:lnTo>
                  <a:lnTo>
                    <a:pt x="252016" y="49340"/>
                  </a:lnTo>
                  <a:lnTo>
                    <a:pt x="204783" y="52834"/>
                  </a:lnTo>
                  <a:lnTo>
                    <a:pt x="152573" y="59588"/>
                  </a:lnTo>
                  <a:lnTo>
                    <a:pt x="95510" y="62109"/>
                  </a:lnTo>
                  <a:lnTo>
                    <a:pt x="36240" y="62961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1855278" y="2863751"/>
              <a:ext cx="187802" cy="274428"/>
            </a:xfrm>
            <a:custGeom>
              <a:avLst/>
              <a:gdLst/>
              <a:ahLst/>
              <a:cxnLst/>
              <a:rect l="0" t="0" r="0" b="0"/>
              <a:pathLst>
                <a:path w="187802" h="274428">
                  <a:moveTo>
                    <a:pt x="134608" y="0"/>
                  </a:moveTo>
                  <a:lnTo>
                    <a:pt x="75015" y="49498"/>
                  </a:lnTo>
                  <a:lnTo>
                    <a:pt x="32838" y="96868"/>
                  </a:lnTo>
                  <a:lnTo>
                    <a:pt x="5373" y="158113"/>
                  </a:lnTo>
                  <a:lnTo>
                    <a:pt x="0" y="195157"/>
                  </a:lnTo>
                  <a:lnTo>
                    <a:pt x="3997" y="230180"/>
                  </a:lnTo>
                  <a:lnTo>
                    <a:pt x="15727" y="248921"/>
                  </a:lnTo>
                  <a:lnTo>
                    <a:pt x="33809" y="263880"/>
                  </a:lnTo>
                  <a:lnTo>
                    <a:pt x="57443" y="274427"/>
                  </a:lnTo>
                  <a:lnTo>
                    <a:pt x="83544" y="273656"/>
                  </a:lnTo>
                  <a:lnTo>
                    <a:pt x="121428" y="260068"/>
                  </a:lnTo>
                  <a:lnTo>
                    <a:pt x="160080" y="234515"/>
                  </a:lnTo>
                  <a:lnTo>
                    <a:pt x="182969" y="208306"/>
                  </a:lnTo>
                  <a:lnTo>
                    <a:pt x="186736" y="198532"/>
                  </a:lnTo>
                  <a:lnTo>
                    <a:pt x="187801" y="178314"/>
                  </a:lnTo>
                  <a:lnTo>
                    <a:pt x="184108" y="170348"/>
                  </a:lnTo>
                  <a:lnTo>
                    <a:pt x="170646" y="158379"/>
                  </a:lnTo>
                  <a:lnTo>
                    <a:pt x="143336" y="145063"/>
                  </a:lnTo>
                  <a:lnTo>
                    <a:pt x="123279" y="143631"/>
                  </a:lnTo>
                  <a:lnTo>
                    <a:pt x="76218" y="152244"/>
                  </a:lnTo>
                  <a:lnTo>
                    <a:pt x="58744" y="161640"/>
                  </a:lnTo>
                  <a:lnTo>
                    <a:pt x="39851" y="1789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2484725" y="2768994"/>
              <a:ext cx="200042" cy="21058"/>
            </a:xfrm>
            <a:custGeom>
              <a:avLst/>
              <a:gdLst/>
              <a:ahLst/>
              <a:cxnLst/>
              <a:rect l="0" t="0" r="0" b="0"/>
              <a:pathLst>
                <a:path w="200042" h="21058">
                  <a:moveTo>
                    <a:pt x="200041" y="21057"/>
                  </a:moveTo>
                  <a:lnTo>
                    <a:pt x="172485" y="13822"/>
                  </a:lnTo>
                  <a:lnTo>
                    <a:pt x="116263" y="11179"/>
                  </a:lnTo>
                  <a:lnTo>
                    <a:pt x="59750" y="506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3005645" y="2355027"/>
              <a:ext cx="258190" cy="322222"/>
            </a:xfrm>
            <a:custGeom>
              <a:avLst/>
              <a:gdLst/>
              <a:ahLst/>
              <a:cxnLst/>
              <a:rect l="0" t="0" r="0" b="0"/>
              <a:pathLst>
                <a:path w="258190" h="322222">
                  <a:moveTo>
                    <a:pt x="37090" y="77055"/>
                  </a:moveTo>
                  <a:lnTo>
                    <a:pt x="46666" y="53009"/>
                  </a:lnTo>
                  <a:lnTo>
                    <a:pt x="64624" y="31586"/>
                  </a:lnTo>
                  <a:lnTo>
                    <a:pt x="91652" y="11590"/>
                  </a:lnTo>
                  <a:lnTo>
                    <a:pt x="111643" y="1946"/>
                  </a:lnTo>
                  <a:lnTo>
                    <a:pt x="132226" y="0"/>
                  </a:lnTo>
                  <a:lnTo>
                    <a:pt x="151903" y="4204"/>
                  </a:lnTo>
                  <a:lnTo>
                    <a:pt x="168447" y="13872"/>
                  </a:lnTo>
                  <a:lnTo>
                    <a:pt x="190914" y="43646"/>
                  </a:lnTo>
                  <a:lnTo>
                    <a:pt x="206800" y="76515"/>
                  </a:lnTo>
                  <a:lnTo>
                    <a:pt x="213327" y="114070"/>
                  </a:lnTo>
                  <a:lnTo>
                    <a:pt x="207127" y="168682"/>
                  </a:lnTo>
                  <a:lnTo>
                    <a:pt x="191517" y="224529"/>
                  </a:lnTo>
                  <a:lnTo>
                    <a:pt x="165528" y="285079"/>
                  </a:lnTo>
                  <a:lnTo>
                    <a:pt x="149156" y="302481"/>
                  </a:lnTo>
                  <a:lnTo>
                    <a:pt x="120208" y="319843"/>
                  </a:lnTo>
                  <a:lnTo>
                    <a:pt x="93529" y="322221"/>
                  </a:lnTo>
                  <a:lnTo>
                    <a:pt x="78225" y="321218"/>
                  </a:lnTo>
                  <a:lnTo>
                    <a:pt x="51863" y="310744"/>
                  </a:lnTo>
                  <a:lnTo>
                    <a:pt x="11932" y="281014"/>
                  </a:lnTo>
                  <a:lnTo>
                    <a:pt x="2512" y="260510"/>
                  </a:lnTo>
                  <a:lnTo>
                    <a:pt x="0" y="248492"/>
                  </a:lnTo>
                  <a:lnTo>
                    <a:pt x="665" y="238140"/>
                  </a:lnTo>
                  <a:lnTo>
                    <a:pt x="7643" y="220398"/>
                  </a:lnTo>
                  <a:lnTo>
                    <a:pt x="21663" y="207834"/>
                  </a:lnTo>
                  <a:lnTo>
                    <a:pt x="30315" y="202846"/>
                  </a:lnTo>
                  <a:lnTo>
                    <a:pt x="52407" y="200423"/>
                  </a:lnTo>
                  <a:lnTo>
                    <a:pt x="104717" y="208399"/>
                  </a:lnTo>
                  <a:lnTo>
                    <a:pt x="160110" y="221240"/>
                  </a:lnTo>
                  <a:lnTo>
                    <a:pt x="200922" y="229221"/>
                  </a:lnTo>
                  <a:lnTo>
                    <a:pt x="240508" y="228862"/>
                  </a:lnTo>
                  <a:lnTo>
                    <a:pt x="258189" y="2349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3032207" y="2747937"/>
              <a:ext cx="442198" cy="16119"/>
            </a:xfrm>
            <a:custGeom>
              <a:avLst/>
              <a:gdLst/>
              <a:ahLst/>
              <a:cxnLst/>
              <a:rect l="0" t="0" r="0" b="0"/>
              <a:pathLst>
                <a:path w="442198" h="16119">
                  <a:moveTo>
                    <a:pt x="442197" y="10529"/>
                  </a:moveTo>
                  <a:lnTo>
                    <a:pt x="425429" y="16118"/>
                  </a:lnTo>
                  <a:lnTo>
                    <a:pt x="407838" y="15743"/>
                  </a:lnTo>
                  <a:lnTo>
                    <a:pt x="349198" y="11216"/>
                  </a:lnTo>
                  <a:lnTo>
                    <a:pt x="294452" y="10665"/>
                  </a:lnTo>
                  <a:lnTo>
                    <a:pt x="232988" y="4967"/>
                  </a:lnTo>
                  <a:lnTo>
                    <a:pt x="181858" y="1472"/>
                  </a:lnTo>
                  <a:lnTo>
                    <a:pt x="129663" y="436"/>
                  </a:lnTo>
                  <a:lnTo>
                    <a:pt x="68029" y="86"/>
                  </a:lnTo>
                  <a:lnTo>
                    <a:pt x="20154" y="17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3183294" y="2863751"/>
              <a:ext cx="207305" cy="301152"/>
            </a:xfrm>
            <a:custGeom>
              <a:avLst/>
              <a:gdLst/>
              <a:ahLst/>
              <a:cxnLst/>
              <a:rect l="0" t="0" r="0" b="0"/>
              <a:pathLst>
                <a:path w="207305" h="301152">
                  <a:moveTo>
                    <a:pt x="154239" y="0"/>
                  </a:moveTo>
                  <a:lnTo>
                    <a:pt x="130193" y="9575"/>
                  </a:lnTo>
                  <a:lnTo>
                    <a:pt x="108770" y="27533"/>
                  </a:lnTo>
                  <a:lnTo>
                    <a:pt x="62611" y="86802"/>
                  </a:lnTo>
                  <a:lnTo>
                    <a:pt x="30367" y="147625"/>
                  </a:lnTo>
                  <a:lnTo>
                    <a:pt x="4609" y="208476"/>
                  </a:lnTo>
                  <a:lnTo>
                    <a:pt x="0" y="235766"/>
                  </a:lnTo>
                  <a:lnTo>
                    <a:pt x="4190" y="257253"/>
                  </a:lnTo>
                  <a:lnTo>
                    <a:pt x="15021" y="274602"/>
                  </a:lnTo>
                  <a:lnTo>
                    <a:pt x="31533" y="290111"/>
                  </a:lnTo>
                  <a:lnTo>
                    <a:pt x="53690" y="298564"/>
                  </a:lnTo>
                  <a:lnTo>
                    <a:pt x="79135" y="301151"/>
                  </a:lnTo>
                  <a:lnTo>
                    <a:pt x="133598" y="293280"/>
                  </a:lnTo>
                  <a:lnTo>
                    <a:pt x="159103" y="285934"/>
                  </a:lnTo>
                  <a:lnTo>
                    <a:pt x="194541" y="262155"/>
                  </a:lnTo>
                  <a:lnTo>
                    <a:pt x="202164" y="255488"/>
                  </a:lnTo>
                  <a:lnTo>
                    <a:pt x="206077" y="247534"/>
                  </a:lnTo>
                  <a:lnTo>
                    <a:pt x="207304" y="229338"/>
                  </a:lnTo>
                  <a:lnTo>
                    <a:pt x="203654" y="221912"/>
                  </a:lnTo>
                  <a:lnTo>
                    <a:pt x="190240" y="210542"/>
                  </a:lnTo>
                  <a:lnTo>
                    <a:pt x="157367" y="203153"/>
                  </a:lnTo>
                  <a:lnTo>
                    <a:pt x="101597" y="2105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3821844" y="2726880"/>
              <a:ext cx="84229" cy="34849"/>
            </a:xfrm>
            <a:custGeom>
              <a:avLst/>
              <a:gdLst/>
              <a:ahLst/>
              <a:cxnLst/>
              <a:rect l="0" t="0" r="0" b="0"/>
              <a:pathLst>
                <a:path w="84229" h="34849">
                  <a:moveTo>
                    <a:pt x="84228" y="0"/>
                  </a:moveTo>
                  <a:lnTo>
                    <a:pt x="78639" y="16768"/>
                  </a:lnTo>
                  <a:lnTo>
                    <a:pt x="66536" y="28120"/>
                  </a:lnTo>
                  <a:lnTo>
                    <a:pt x="58396" y="32785"/>
                  </a:lnTo>
                  <a:lnTo>
                    <a:pt x="39992" y="34848"/>
                  </a:lnTo>
                  <a:lnTo>
                    <a:pt x="22453" y="31866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3895544" y="2821637"/>
              <a:ext cx="84229" cy="13302"/>
            </a:xfrm>
            <a:custGeom>
              <a:avLst/>
              <a:gdLst/>
              <a:ahLst/>
              <a:cxnLst/>
              <a:rect l="0" t="0" r="0" b="0"/>
              <a:pathLst>
                <a:path w="84229" h="13302">
                  <a:moveTo>
                    <a:pt x="84228" y="0"/>
                  </a:moveTo>
                  <a:lnTo>
                    <a:pt x="73049" y="11178"/>
                  </a:lnTo>
                  <a:lnTo>
                    <a:pt x="65077" y="13301"/>
                  </a:lnTo>
                  <a:lnTo>
                    <a:pt x="24900" y="11423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1" name="Group 30"/>
          <p:cNvGrpSpPr/>
          <p:nvPr/>
        </p:nvGrpSpPr>
        <p:grpSpPr>
          <a:xfrm>
            <a:off x="4453554" y="2207730"/>
            <a:ext cx="368499" cy="821395"/>
            <a:chOff x="4453554" y="2207730"/>
            <a:chExt cx="368499" cy="821395"/>
          </a:xfrm>
        </p:grpSpPr>
        <p:sp>
          <p:nvSpPr>
            <p:cNvPr id="28" name="Freeform 27"/>
            <p:cNvSpPr/>
            <p:nvPr/>
          </p:nvSpPr>
          <p:spPr>
            <a:xfrm>
              <a:off x="4464431" y="2207730"/>
              <a:ext cx="258798" cy="348216"/>
            </a:xfrm>
            <a:custGeom>
              <a:avLst/>
              <a:gdLst/>
              <a:ahLst/>
              <a:cxnLst/>
              <a:rect l="0" t="0" r="0" b="0"/>
              <a:pathLst>
                <a:path w="258798" h="348216">
                  <a:moveTo>
                    <a:pt x="31237" y="55896"/>
                  </a:moveTo>
                  <a:lnTo>
                    <a:pt x="20059" y="67075"/>
                  </a:lnTo>
                  <a:lnTo>
                    <a:pt x="14426" y="68028"/>
                  </a:lnTo>
                  <a:lnTo>
                    <a:pt x="8332" y="66324"/>
                  </a:lnTo>
                  <a:lnTo>
                    <a:pt x="1929" y="62848"/>
                  </a:lnTo>
                  <a:lnTo>
                    <a:pt x="0" y="57021"/>
                  </a:lnTo>
                  <a:lnTo>
                    <a:pt x="4096" y="41189"/>
                  </a:lnTo>
                  <a:lnTo>
                    <a:pt x="19556" y="18133"/>
                  </a:lnTo>
                  <a:lnTo>
                    <a:pt x="44543" y="2074"/>
                  </a:lnTo>
                  <a:lnTo>
                    <a:pt x="64057" y="0"/>
                  </a:lnTo>
                  <a:lnTo>
                    <a:pt x="83259" y="4147"/>
                  </a:lnTo>
                  <a:lnTo>
                    <a:pt x="114649" y="25874"/>
                  </a:lnTo>
                  <a:lnTo>
                    <a:pt x="121940" y="32372"/>
                  </a:lnTo>
                  <a:lnTo>
                    <a:pt x="130041" y="52070"/>
                  </a:lnTo>
                  <a:lnTo>
                    <a:pt x="132472" y="75253"/>
                  </a:lnTo>
                  <a:lnTo>
                    <a:pt x="129653" y="97255"/>
                  </a:lnTo>
                  <a:lnTo>
                    <a:pt x="121380" y="115612"/>
                  </a:lnTo>
                  <a:lnTo>
                    <a:pt x="97006" y="146461"/>
                  </a:lnTo>
                  <a:lnTo>
                    <a:pt x="96140" y="150198"/>
                  </a:lnTo>
                  <a:lnTo>
                    <a:pt x="99073" y="151519"/>
                  </a:lnTo>
                  <a:lnTo>
                    <a:pt x="134584" y="150824"/>
                  </a:lnTo>
                  <a:lnTo>
                    <a:pt x="156717" y="156968"/>
                  </a:lnTo>
                  <a:lnTo>
                    <a:pt x="217555" y="184988"/>
                  </a:lnTo>
                  <a:lnTo>
                    <a:pt x="248195" y="210858"/>
                  </a:lnTo>
                  <a:lnTo>
                    <a:pt x="256345" y="230833"/>
                  </a:lnTo>
                  <a:lnTo>
                    <a:pt x="258797" y="256479"/>
                  </a:lnTo>
                  <a:lnTo>
                    <a:pt x="252430" y="300292"/>
                  </a:lnTo>
                  <a:lnTo>
                    <a:pt x="242239" y="320884"/>
                  </a:lnTo>
                  <a:lnTo>
                    <a:pt x="233906" y="327312"/>
                  </a:lnTo>
                  <a:lnTo>
                    <a:pt x="179213" y="344062"/>
                  </a:lnTo>
                  <a:lnTo>
                    <a:pt x="128230" y="348215"/>
                  </a:lnTo>
                  <a:lnTo>
                    <a:pt x="73100" y="338983"/>
                  </a:lnTo>
                  <a:lnTo>
                    <a:pt x="40521" y="329287"/>
                  </a:lnTo>
                  <a:lnTo>
                    <a:pt x="20709" y="31910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4453554" y="2599990"/>
              <a:ext cx="368499" cy="21606"/>
            </a:xfrm>
            <a:custGeom>
              <a:avLst/>
              <a:gdLst/>
              <a:ahLst/>
              <a:cxnLst/>
              <a:rect l="0" t="0" r="0" b="0"/>
              <a:pathLst>
                <a:path w="368499" h="21606">
                  <a:moveTo>
                    <a:pt x="368498" y="21605"/>
                  </a:moveTo>
                  <a:lnTo>
                    <a:pt x="357319" y="4838"/>
                  </a:lnTo>
                  <a:lnTo>
                    <a:pt x="350517" y="1069"/>
                  </a:lnTo>
                  <a:lnTo>
                    <a:pt x="333600" y="0"/>
                  </a:lnTo>
                  <a:lnTo>
                    <a:pt x="272381" y="8809"/>
                  </a:lnTo>
                  <a:lnTo>
                    <a:pt x="217320" y="10629"/>
                  </a:lnTo>
                  <a:lnTo>
                    <a:pt x="161384" y="12158"/>
                  </a:lnTo>
                  <a:lnTo>
                    <a:pt x="102155" y="19393"/>
                  </a:lnTo>
                  <a:lnTo>
                    <a:pt x="40066" y="21168"/>
                  </a:lnTo>
                  <a:lnTo>
                    <a:pt x="0" y="2160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4489266" y="2695295"/>
              <a:ext cx="153802" cy="333830"/>
            </a:xfrm>
            <a:custGeom>
              <a:avLst/>
              <a:gdLst/>
              <a:ahLst/>
              <a:cxnLst/>
              <a:rect l="0" t="0" r="0" b="0"/>
              <a:pathLst>
                <a:path w="153802" h="333830">
                  <a:moveTo>
                    <a:pt x="153801" y="0"/>
                  </a:moveTo>
                  <a:lnTo>
                    <a:pt x="98714" y="49498"/>
                  </a:lnTo>
                  <a:lnTo>
                    <a:pt x="45274" y="109010"/>
                  </a:lnTo>
                  <a:lnTo>
                    <a:pt x="20103" y="148135"/>
                  </a:lnTo>
                  <a:lnTo>
                    <a:pt x="971" y="202478"/>
                  </a:lnTo>
                  <a:lnTo>
                    <a:pt x="0" y="261961"/>
                  </a:lnTo>
                  <a:lnTo>
                    <a:pt x="5896" y="288393"/>
                  </a:lnTo>
                  <a:lnTo>
                    <a:pt x="16316" y="307939"/>
                  </a:lnTo>
                  <a:lnTo>
                    <a:pt x="31865" y="321305"/>
                  </a:lnTo>
                  <a:lnTo>
                    <a:pt x="51644" y="329976"/>
                  </a:lnTo>
                  <a:lnTo>
                    <a:pt x="76033" y="333829"/>
                  </a:lnTo>
                  <a:lnTo>
                    <a:pt x="96231" y="329303"/>
                  </a:lnTo>
                  <a:lnTo>
                    <a:pt x="128261" y="307333"/>
                  </a:lnTo>
                  <a:lnTo>
                    <a:pt x="144414" y="281744"/>
                  </a:lnTo>
                  <a:lnTo>
                    <a:pt x="145203" y="273228"/>
                  </a:lnTo>
                  <a:lnTo>
                    <a:pt x="139841" y="257525"/>
                  </a:lnTo>
                  <a:lnTo>
                    <a:pt x="132796" y="252402"/>
                  </a:lnTo>
                  <a:lnTo>
                    <a:pt x="112490" y="246709"/>
                  </a:lnTo>
                  <a:lnTo>
                    <a:pt x="90987" y="250418"/>
                  </a:lnTo>
                  <a:lnTo>
                    <a:pt x="62270" y="265661"/>
                  </a:lnTo>
                  <a:lnTo>
                    <a:pt x="48779" y="274829"/>
                  </a:lnTo>
                  <a:lnTo>
                    <a:pt x="45182" y="275636"/>
                  </a:lnTo>
                  <a:lnTo>
                    <a:pt x="37987" y="2737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2" name="Freeform 31"/>
          <p:cNvSpPr/>
          <p:nvPr/>
        </p:nvSpPr>
        <p:spPr>
          <a:xfrm>
            <a:off x="5180021" y="2681748"/>
            <a:ext cx="178985" cy="24076"/>
          </a:xfrm>
          <a:custGeom>
            <a:avLst/>
            <a:gdLst/>
            <a:ahLst/>
            <a:cxnLst/>
            <a:rect l="0" t="0" r="0" b="0"/>
            <a:pathLst>
              <a:path w="178985" h="24076">
                <a:moveTo>
                  <a:pt x="178984" y="13547"/>
                </a:moveTo>
                <a:lnTo>
                  <a:pt x="162216" y="2368"/>
                </a:lnTo>
                <a:lnTo>
                  <a:pt x="144626" y="0"/>
                </a:lnTo>
                <a:lnTo>
                  <a:pt x="85985" y="2621"/>
                </a:lnTo>
                <a:lnTo>
                  <a:pt x="46274" y="5240"/>
                </a:lnTo>
                <a:lnTo>
                  <a:pt x="0" y="24075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0" name="Group 39"/>
          <p:cNvGrpSpPr/>
          <p:nvPr/>
        </p:nvGrpSpPr>
        <p:grpSpPr>
          <a:xfrm>
            <a:off x="5264248" y="2354398"/>
            <a:ext cx="1073908" cy="739534"/>
            <a:chOff x="5264248" y="2354398"/>
            <a:chExt cx="1073908" cy="739534"/>
          </a:xfrm>
        </p:grpSpPr>
        <p:sp>
          <p:nvSpPr>
            <p:cNvPr id="33" name="Freeform 32"/>
            <p:cNvSpPr/>
            <p:nvPr/>
          </p:nvSpPr>
          <p:spPr>
            <a:xfrm>
              <a:off x="5264248" y="2568953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5274777" y="2811108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5559046" y="2354398"/>
              <a:ext cx="221674" cy="319841"/>
            </a:xfrm>
            <a:custGeom>
              <a:avLst/>
              <a:gdLst/>
              <a:ahLst/>
              <a:cxnLst/>
              <a:rect l="0" t="0" r="0" b="0"/>
              <a:pathLst>
                <a:path w="221674" h="319841">
                  <a:moveTo>
                    <a:pt x="0" y="46099"/>
                  </a:moveTo>
                  <a:lnTo>
                    <a:pt x="5589" y="29331"/>
                  </a:lnTo>
                  <a:lnTo>
                    <a:pt x="17693" y="17980"/>
                  </a:lnTo>
                  <a:lnTo>
                    <a:pt x="54058" y="1160"/>
                  </a:lnTo>
                  <a:lnTo>
                    <a:pt x="74329" y="0"/>
                  </a:lnTo>
                  <a:lnTo>
                    <a:pt x="115938" y="8787"/>
                  </a:lnTo>
                  <a:lnTo>
                    <a:pt x="141847" y="23995"/>
                  </a:lnTo>
                  <a:lnTo>
                    <a:pt x="147208" y="32533"/>
                  </a:lnTo>
                  <a:lnTo>
                    <a:pt x="153163" y="54497"/>
                  </a:lnTo>
                  <a:lnTo>
                    <a:pt x="149571" y="79857"/>
                  </a:lnTo>
                  <a:lnTo>
                    <a:pt x="145338" y="93171"/>
                  </a:lnTo>
                  <a:lnTo>
                    <a:pt x="131275" y="111084"/>
                  </a:lnTo>
                  <a:lnTo>
                    <a:pt x="103627" y="127745"/>
                  </a:lnTo>
                  <a:lnTo>
                    <a:pt x="93651" y="132115"/>
                  </a:lnTo>
                  <a:lnTo>
                    <a:pt x="88171" y="131519"/>
                  </a:lnTo>
                  <a:lnTo>
                    <a:pt x="85687" y="127612"/>
                  </a:lnTo>
                  <a:lnTo>
                    <a:pt x="85201" y="121498"/>
                  </a:lnTo>
                  <a:lnTo>
                    <a:pt x="88386" y="118592"/>
                  </a:lnTo>
                  <a:lnTo>
                    <a:pt x="94019" y="117824"/>
                  </a:lnTo>
                  <a:lnTo>
                    <a:pt x="156592" y="131078"/>
                  </a:lnTo>
                  <a:lnTo>
                    <a:pt x="177222" y="138850"/>
                  </a:lnTo>
                  <a:lnTo>
                    <a:pt x="201989" y="157549"/>
                  </a:lnTo>
                  <a:lnTo>
                    <a:pt x="216895" y="175181"/>
                  </a:lnTo>
                  <a:lnTo>
                    <a:pt x="220636" y="184796"/>
                  </a:lnTo>
                  <a:lnTo>
                    <a:pt x="221673" y="204838"/>
                  </a:lnTo>
                  <a:lnTo>
                    <a:pt x="215680" y="235853"/>
                  </a:lnTo>
                  <a:lnTo>
                    <a:pt x="200906" y="261679"/>
                  </a:lnTo>
                  <a:lnTo>
                    <a:pt x="176121" y="284150"/>
                  </a:lnTo>
                  <a:lnTo>
                    <a:pt x="146551" y="300036"/>
                  </a:lnTo>
                  <a:lnTo>
                    <a:pt x="125965" y="302070"/>
                  </a:lnTo>
                  <a:lnTo>
                    <a:pt x="115563" y="300974"/>
                  </a:lnTo>
                  <a:lnTo>
                    <a:pt x="55831" y="315738"/>
                  </a:lnTo>
                  <a:lnTo>
                    <a:pt x="42114" y="3198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5527461" y="2732345"/>
              <a:ext cx="389555" cy="68236"/>
            </a:xfrm>
            <a:custGeom>
              <a:avLst/>
              <a:gdLst/>
              <a:ahLst/>
              <a:cxnLst/>
              <a:rect l="0" t="0" r="0" b="0"/>
              <a:pathLst>
                <a:path w="389555" h="68236">
                  <a:moveTo>
                    <a:pt x="389554" y="68235"/>
                  </a:moveTo>
                  <a:lnTo>
                    <a:pt x="354657" y="38927"/>
                  </a:lnTo>
                  <a:lnTo>
                    <a:pt x="332320" y="31812"/>
                  </a:lnTo>
                  <a:lnTo>
                    <a:pt x="279853" y="27245"/>
                  </a:lnTo>
                  <a:lnTo>
                    <a:pt x="224428" y="25173"/>
                  </a:lnTo>
                  <a:lnTo>
                    <a:pt x="165301" y="17832"/>
                  </a:lnTo>
                  <a:lnTo>
                    <a:pt x="103232" y="16035"/>
                  </a:lnTo>
                  <a:lnTo>
                    <a:pt x="43230" y="4198"/>
                  </a:lnTo>
                  <a:lnTo>
                    <a:pt x="23893" y="0"/>
                  </a:lnTo>
                  <a:lnTo>
                    <a:pt x="0" y="506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5685389" y="2849216"/>
              <a:ext cx="249598" cy="244716"/>
            </a:xfrm>
            <a:custGeom>
              <a:avLst/>
              <a:gdLst/>
              <a:ahLst/>
              <a:cxnLst/>
              <a:rect l="0" t="0" r="0" b="0"/>
              <a:pathLst>
                <a:path w="249598" h="244716">
                  <a:moveTo>
                    <a:pt x="0" y="67177"/>
                  </a:moveTo>
                  <a:lnTo>
                    <a:pt x="9575" y="43131"/>
                  </a:lnTo>
                  <a:lnTo>
                    <a:pt x="20243" y="28804"/>
                  </a:lnTo>
                  <a:lnTo>
                    <a:pt x="44992" y="13174"/>
                  </a:lnTo>
                  <a:lnTo>
                    <a:pt x="74552" y="1134"/>
                  </a:lnTo>
                  <a:lnTo>
                    <a:pt x="95135" y="0"/>
                  </a:lnTo>
                  <a:lnTo>
                    <a:pt x="136945" y="8804"/>
                  </a:lnTo>
                  <a:lnTo>
                    <a:pt x="145108" y="14224"/>
                  </a:lnTo>
                  <a:lnTo>
                    <a:pt x="157299" y="29604"/>
                  </a:lnTo>
                  <a:lnTo>
                    <a:pt x="158678" y="37449"/>
                  </a:lnTo>
                  <a:lnTo>
                    <a:pt x="157257" y="45019"/>
                  </a:lnTo>
                  <a:lnTo>
                    <a:pt x="153971" y="52405"/>
                  </a:lnTo>
                  <a:lnTo>
                    <a:pt x="132578" y="73979"/>
                  </a:lnTo>
                  <a:lnTo>
                    <a:pt x="123480" y="77561"/>
                  </a:lnTo>
                  <a:lnTo>
                    <a:pt x="104013" y="78421"/>
                  </a:lnTo>
                  <a:lnTo>
                    <a:pt x="102097" y="77013"/>
                  </a:lnTo>
                  <a:lnTo>
                    <a:pt x="112447" y="72329"/>
                  </a:lnTo>
                  <a:lnTo>
                    <a:pt x="129525" y="72587"/>
                  </a:lnTo>
                  <a:lnTo>
                    <a:pt x="189791" y="88709"/>
                  </a:lnTo>
                  <a:lnTo>
                    <a:pt x="209524" y="96634"/>
                  </a:lnTo>
                  <a:lnTo>
                    <a:pt x="226093" y="107955"/>
                  </a:lnTo>
                  <a:lnTo>
                    <a:pt x="238136" y="123905"/>
                  </a:lnTo>
                  <a:lnTo>
                    <a:pt x="246218" y="143863"/>
                  </a:lnTo>
                  <a:lnTo>
                    <a:pt x="249597" y="180236"/>
                  </a:lnTo>
                  <a:lnTo>
                    <a:pt x="246243" y="202824"/>
                  </a:lnTo>
                  <a:lnTo>
                    <a:pt x="234613" y="221441"/>
                  </a:lnTo>
                  <a:lnTo>
                    <a:pt x="226598" y="229681"/>
                  </a:lnTo>
                  <a:lnTo>
                    <a:pt x="205215" y="238837"/>
                  </a:lnTo>
                  <a:lnTo>
                    <a:pt x="153360" y="244715"/>
                  </a:lnTo>
                  <a:lnTo>
                    <a:pt x="93447" y="229305"/>
                  </a:lnTo>
                  <a:lnTo>
                    <a:pt x="73699" y="22510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6190756" y="2800580"/>
              <a:ext cx="105286" cy="31586"/>
            </a:xfrm>
            <a:custGeom>
              <a:avLst/>
              <a:gdLst/>
              <a:ahLst/>
              <a:cxnLst/>
              <a:rect l="0" t="0" r="0" b="0"/>
              <a:pathLst>
                <a:path w="105286" h="31586">
                  <a:moveTo>
                    <a:pt x="105285" y="0"/>
                  </a:moveTo>
                  <a:lnTo>
                    <a:pt x="46668" y="0"/>
                  </a:lnTo>
                  <a:lnTo>
                    <a:pt x="36961" y="3509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6232870" y="2900276"/>
              <a:ext cx="105286" cy="5590"/>
            </a:xfrm>
            <a:custGeom>
              <a:avLst/>
              <a:gdLst/>
              <a:ahLst/>
              <a:cxnLst/>
              <a:rect l="0" t="0" r="0" b="0"/>
              <a:pathLst>
                <a:path w="105286" h="5590">
                  <a:moveTo>
                    <a:pt x="105285" y="5589"/>
                  </a:moveTo>
                  <a:lnTo>
                    <a:pt x="88517" y="0"/>
                  </a:lnTo>
                  <a:lnTo>
                    <a:pt x="32959" y="4044"/>
                  </a:lnTo>
                  <a:lnTo>
                    <a:pt x="0" y="558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5" name="Group 44"/>
          <p:cNvGrpSpPr/>
          <p:nvPr/>
        </p:nvGrpSpPr>
        <p:grpSpPr>
          <a:xfrm>
            <a:off x="6436090" y="2078001"/>
            <a:ext cx="891546" cy="1212073"/>
            <a:chOff x="6436090" y="2078001"/>
            <a:chExt cx="891546" cy="1212073"/>
          </a:xfrm>
        </p:grpSpPr>
        <p:sp>
          <p:nvSpPr>
            <p:cNvPr id="41" name="Freeform 40"/>
            <p:cNvSpPr/>
            <p:nvPr/>
          </p:nvSpPr>
          <p:spPr>
            <a:xfrm>
              <a:off x="6843523" y="2263626"/>
              <a:ext cx="31587" cy="221100"/>
            </a:xfrm>
            <a:custGeom>
              <a:avLst/>
              <a:gdLst/>
              <a:ahLst/>
              <a:cxnLst/>
              <a:rect l="0" t="0" r="0" b="0"/>
              <a:pathLst>
                <a:path w="31587" h="221100">
                  <a:moveTo>
                    <a:pt x="31586" y="0"/>
                  </a:moveTo>
                  <a:lnTo>
                    <a:pt x="17114" y="33622"/>
                  </a:lnTo>
                  <a:lnTo>
                    <a:pt x="11829" y="88443"/>
                  </a:lnTo>
                  <a:lnTo>
                    <a:pt x="7795" y="138120"/>
                  </a:lnTo>
                  <a:lnTo>
                    <a:pt x="2310" y="183644"/>
                  </a:lnTo>
                  <a:lnTo>
                    <a:pt x="0" y="2210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6611896" y="2650236"/>
              <a:ext cx="473784" cy="45060"/>
            </a:xfrm>
            <a:custGeom>
              <a:avLst/>
              <a:gdLst/>
              <a:ahLst/>
              <a:cxnLst/>
              <a:rect l="0" t="0" r="0" b="0"/>
              <a:pathLst>
                <a:path w="473784" h="45060">
                  <a:moveTo>
                    <a:pt x="473783" y="24002"/>
                  </a:moveTo>
                  <a:lnTo>
                    <a:pt x="462604" y="12824"/>
                  </a:lnTo>
                  <a:lnTo>
                    <a:pt x="433296" y="283"/>
                  </a:lnTo>
                  <a:lnTo>
                    <a:pt x="423394" y="0"/>
                  </a:lnTo>
                  <a:lnTo>
                    <a:pt x="366527" y="11237"/>
                  </a:lnTo>
                  <a:lnTo>
                    <a:pt x="312152" y="18400"/>
                  </a:lnTo>
                  <a:lnTo>
                    <a:pt x="268977" y="21512"/>
                  </a:lnTo>
                  <a:lnTo>
                    <a:pt x="211108" y="26384"/>
                  </a:lnTo>
                  <a:lnTo>
                    <a:pt x="183903" y="29740"/>
                  </a:lnTo>
                  <a:lnTo>
                    <a:pt x="121401" y="30578"/>
                  </a:lnTo>
                  <a:lnTo>
                    <a:pt x="59162" y="34920"/>
                  </a:lnTo>
                  <a:lnTo>
                    <a:pt x="0" y="4505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6685595" y="2818349"/>
              <a:ext cx="284271" cy="293698"/>
            </a:xfrm>
            <a:custGeom>
              <a:avLst/>
              <a:gdLst/>
              <a:ahLst/>
              <a:cxnLst/>
              <a:rect l="0" t="0" r="0" b="0"/>
              <a:pathLst>
                <a:path w="284271" h="293698">
                  <a:moveTo>
                    <a:pt x="0" y="119101"/>
                  </a:moveTo>
                  <a:lnTo>
                    <a:pt x="0" y="96745"/>
                  </a:lnTo>
                  <a:lnTo>
                    <a:pt x="11179" y="66074"/>
                  </a:lnTo>
                  <a:lnTo>
                    <a:pt x="49499" y="17908"/>
                  </a:lnTo>
                  <a:lnTo>
                    <a:pt x="75889" y="2031"/>
                  </a:lnTo>
                  <a:lnTo>
                    <a:pt x="95730" y="0"/>
                  </a:lnTo>
                  <a:lnTo>
                    <a:pt x="142652" y="8228"/>
                  </a:lnTo>
                  <a:lnTo>
                    <a:pt x="152424" y="14770"/>
                  </a:lnTo>
                  <a:lnTo>
                    <a:pt x="186435" y="66353"/>
                  </a:lnTo>
                  <a:lnTo>
                    <a:pt x="196011" y="103602"/>
                  </a:lnTo>
                  <a:lnTo>
                    <a:pt x="198076" y="158110"/>
                  </a:lnTo>
                  <a:lnTo>
                    <a:pt x="190231" y="198770"/>
                  </a:lnTo>
                  <a:lnTo>
                    <a:pt x="166197" y="255371"/>
                  </a:lnTo>
                  <a:lnTo>
                    <a:pt x="149200" y="281790"/>
                  </a:lnTo>
                  <a:lnTo>
                    <a:pt x="129873" y="290843"/>
                  </a:lnTo>
                  <a:lnTo>
                    <a:pt x="105685" y="293697"/>
                  </a:lnTo>
                  <a:lnTo>
                    <a:pt x="79337" y="291066"/>
                  </a:lnTo>
                  <a:lnTo>
                    <a:pt x="69269" y="286387"/>
                  </a:lnTo>
                  <a:lnTo>
                    <a:pt x="54964" y="271829"/>
                  </a:lnTo>
                  <a:lnTo>
                    <a:pt x="53020" y="263034"/>
                  </a:lnTo>
                  <a:lnTo>
                    <a:pt x="57101" y="243903"/>
                  </a:lnTo>
                  <a:lnTo>
                    <a:pt x="72551" y="218991"/>
                  </a:lnTo>
                  <a:lnTo>
                    <a:pt x="88397" y="207170"/>
                  </a:lnTo>
                  <a:lnTo>
                    <a:pt x="144656" y="179052"/>
                  </a:lnTo>
                  <a:lnTo>
                    <a:pt x="179342" y="167020"/>
                  </a:lnTo>
                  <a:lnTo>
                    <a:pt x="205270" y="163795"/>
                  </a:lnTo>
                  <a:lnTo>
                    <a:pt x="262599" y="176196"/>
                  </a:lnTo>
                  <a:lnTo>
                    <a:pt x="284270" y="18227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6436090" y="2078001"/>
              <a:ext cx="891546" cy="1212073"/>
            </a:xfrm>
            <a:custGeom>
              <a:avLst/>
              <a:gdLst/>
              <a:ahLst/>
              <a:cxnLst/>
              <a:rect l="0" t="0" r="0" b="0"/>
              <a:pathLst>
                <a:path w="891546" h="1212073">
                  <a:moveTo>
                    <a:pt x="302148" y="227740"/>
                  </a:moveTo>
                  <a:lnTo>
                    <a:pt x="296559" y="210972"/>
                  </a:lnTo>
                  <a:lnTo>
                    <a:pt x="291404" y="208372"/>
                  </a:lnTo>
                  <a:lnTo>
                    <a:pt x="284457" y="208979"/>
                  </a:lnTo>
                  <a:lnTo>
                    <a:pt x="227819" y="231061"/>
                  </a:lnTo>
                  <a:lnTo>
                    <a:pt x="182959" y="264442"/>
                  </a:lnTo>
                  <a:lnTo>
                    <a:pt x="133248" y="318231"/>
                  </a:lnTo>
                  <a:lnTo>
                    <a:pt x="99896" y="377069"/>
                  </a:lnTo>
                  <a:lnTo>
                    <a:pt x="65003" y="438633"/>
                  </a:lnTo>
                  <a:lnTo>
                    <a:pt x="46641" y="489846"/>
                  </a:lnTo>
                  <a:lnTo>
                    <a:pt x="30691" y="543267"/>
                  </a:lnTo>
                  <a:lnTo>
                    <a:pt x="18556" y="599259"/>
                  </a:lnTo>
                  <a:lnTo>
                    <a:pt x="7551" y="657184"/>
                  </a:lnTo>
                  <a:lnTo>
                    <a:pt x="0" y="714511"/>
                  </a:lnTo>
                  <a:lnTo>
                    <a:pt x="883" y="772831"/>
                  </a:lnTo>
                  <a:lnTo>
                    <a:pt x="8554" y="827155"/>
                  </a:lnTo>
                  <a:lnTo>
                    <a:pt x="18235" y="880296"/>
                  </a:lnTo>
                  <a:lnTo>
                    <a:pt x="31987" y="939477"/>
                  </a:lnTo>
                  <a:lnTo>
                    <a:pt x="47139" y="1000603"/>
                  </a:lnTo>
                  <a:lnTo>
                    <a:pt x="71448" y="1055831"/>
                  </a:lnTo>
                  <a:lnTo>
                    <a:pt x="106908" y="1112821"/>
                  </a:lnTo>
                  <a:lnTo>
                    <a:pt x="145169" y="1159366"/>
                  </a:lnTo>
                  <a:lnTo>
                    <a:pt x="192111" y="1191783"/>
                  </a:lnTo>
                  <a:lnTo>
                    <a:pt x="243809" y="1202414"/>
                  </a:lnTo>
                  <a:lnTo>
                    <a:pt x="306179" y="1212072"/>
                  </a:lnTo>
                  <a:lnTo>
                    <a:pt x="356627" y="1205140"/>
                  </a:lnTo>
                  <a:lnTo>
                    <a:pt x="411305" y="1192506"/>
                  </a:lnTo>
                  <a:lnTo>
                    <a:pt x="467634" y="1160687"/>
                  </a:lnTo>
                  <a:lnTo>
                    <a:pt x="526170" y="1127443"/>
                  </a:lnTo>
                  <a:lnTo>
                    <a:pt x="588536" y="1085005"/>
                  </a:lnTo>
                  <a:lnTo>
                    <a:pt x="642988" y="1039314"/>
                  </a:lnTo>
                  <a:lnTo>
                    <a:pt x="697526" y="984405"/>
                  </a:lnTo>
                  <a:lnTo>
                    <a:pt x="734966" y="927763"/>
                  </a:lnTo>
                  <a:lnTo>
                    <a:pt x="781021" y="867333"/>
                  </a:lnTo>
                  <a:lnTo>
                    <a:pt x="809457" y="813868"/>
                  </a:lnTo>
                  <a:lnTo>
                    <a:pt x="835975" y="760498"/>
                  </a:lnTo>
                  <a:lnTo>
                    <a:pt x="856762" y="707688"/>
                  </a:lnTo>
                  <a:lnTo>
                    <a:pt x="872151" y="653176"/>
                  </a:lnTo>
                  <a:lnTo>
                    <a:pt x="884118" y="594390"/>
                  </a:lnTo>
                  <a:lnTo>
                    <a:pt x="889484" y="532519"/>
                  </a:lnTo>
                  <a:lnTo>
                    <a:pt x="891074" y="475322"/>
                  </a:lnTo>
                  <a:lnTo>
                    <a:pt x="891545" y="426919"/>
                  </a:lnTo>
                  <a:lnTo>
                    <a:pt x="880506" y="371764"/>
                  </a:lnTo>
                  <a:lnTo>
                    <a:pt x="862418" y="310968"/>
                  </a:lnTo>
                  <a:lnTo>
                    <a:pt x="842240" y="254089"/>
                  </a:lnTo>
                  <a:lnTo>
                    <a:pt x="815800" y="190828"/>
                  </a:lnTo>
                  <a:lnTo>
                    <a:pt x="768780" y="127732"/>
                  </a:lnTo>
                  <a:lnTo>
                    <a:pt x="715608" y="69351"/>
                  </a:lnTo>
                  <a:lnTo>
                    <a:pt x="654253" y="36895"/>
                  </a:lnTo>
                  <a:lnTo>
                    <a:pt x="605737" y="16775"/>
                  </a:lnTo>
                  <a:lnTo>
                    <a:pt x="572777" y="6466"/>
                  </a:lnTo>
                  <a:lnTo>
                    <a:pt x="516609" y="3140"/>
                  </a:lnTo>
                  <a:lnTo>
                    <a:pt x="492220" y="406"/>
                  </a:lnTo>
                  <a:lnTo>
                    <a:pt x="441556" y="1943"/>
                  </a:lnTo>
                  <a:lnTo>
                    <a:pt x="430181" y="0"/>
                  </a:lnTo>
                  <a:lnTo>
                    <a:pt x="405065" y="4079"/>
                  </a:lnTo>
                  <a:lnTo>
                    <a:pt x="364618" y="13291"/>
                  </a:lnTo>
                  <a:lnTo>
                    <a:pt x="350814" y="14584"/>
                  </a:lnTo>
                  <a:lnTo>
                    <a:pt x="326117" y="25379"/>
                  </a:lnTo>
                  <a:lnTo>
                    <a:pt x="269776" y="56422"/>
                  </a:lnTo>
                  <a:lnTo>
                    <a:pt x="208906" y="96818"/>
                  </a:lnTo>
                  <a:lnTo>
                    <a:pt x="155975" y="134936"/>
                  </a:lnTo>
                  <a:lnTo>
                    <a:pt x="144221" y="1435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1295005" y="118577"/>
            <a:ext cx="1800374" cy="931457"/>
            <a:chOff x="1295005" y="118577"/>
            <a:chExt cx="1800374" cy="931457"/>
          </a:xfrm>
        </p:grpSpPr>
        <p:sp>
          <p:nvSpPr>
            <p:cNvPr id="2" name="Freeform 1"/>
            <p:cNvSpPr/>
            <p:nvPr/>
          </p:nvSpPr>
          <p:spPr>
            <a:xfrm>
              <a:off x="1439385" y="157927"/>
              <a:ext cx="34605" cy="347441"/>
            </a:xfrm>
            <a:custGeom>
              <a:avLst/>
              <a:gdLst/>
              <a:ahLst/>
              <a:cxnLst/>
              <a:rect l="0" t="0" r="0" b="0"/>
              <a:pathLst>
                <a:path w="34605" h="347441">
                  <a:moveTo>
                    <a:pt x="13547" y="0"/>
                  </a:moveTo>
                  <a:lnTo>
                    <a:pt x="2369" y="11178"/>
                  </a:lnTo>
                  <a:lnTo>
                    <a:pt x="0" y="35384"/>
                  </a:lnTo>
                  <a:lnTo>
                    <a:pt x="2124" y="85353"/>
                  </a:lnTo>
                  <a:lnTo>
                    <a:pt x="2754" y="140323"/>
                  </a:lnTo>
                  <a:lnTo>
                    <a:pt x="6060" y="191706"/>
                  </a:lnTo>
                  <a:lnTo>
                    <a:pt x="12068" y="251687"/>
                  </a:lnTo>
                  <a:lnTo>
                    <a:pt x="24805" y="314337"/>
                  </a:lnTo>
                  <a:lnTo>
                    <a:pt x="34604" y="3474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295005" y="589595"/>
              <a:ext cx="452726" cy="63172"/>
            </a:xfrm>
            <a:custGeom>
              <a:avLst/>
              <a:gdLst/>
              <a:ahLst/>
              <a:cxnLst/>
              <a:rect l="0" t="0" r="0" b="0"/>
              <a:pathLst>
                <a:path w="452726" h="63172">
                  <a:moveTo>
                    <a:pt x="452725" y="0"/>
                  </a:moveTo>
                  <a:lnTo>
                    <a:pt x="447136" y="16768"/>
                  </a:lnTo>
                  <a:lnTo>
                    <a:pt x="440810" y="21707"/>
                  </a:lnTo>
                  <a:lnTo>
                    <a:pt x="421303" y="27195"/>
                  </a:lnTo>
                  <a:lnTo>
                    <a:pt x="369483" y="30719"/>
                  </a:lnTo>
                  <a:lnTo>
                    <a:pt x="307254" y="31415"/>
                  </a:lnTo>
                  <a:lnTo>
                    <a:pt x="243966" y="31552"/>
                  </a:lnTo>
                  <a:lnTo>
                    <a:pt x="192519" y="37165"/>
                  </a:lnTo>
                  <a:lnTo>
                    <a:pt x="134641" y="40648"/>
                  </a:lnTo>
                  <a:lnTo>
                    <a:pt x="78628" y="41680"/>
                  </a:lnTo>
                  <a:lnTo>
                    <a:pt x="18803" y="58724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473989" y="733852"/>
              <a:ext cx="252850" cy="316182"/>
            </a:xfrm>
            <a:custGeom>
              <a:avLst/>
              <a:gdLst/>
              <a:ahLst/>
              <a:cxnLst/>
              <a:rect l="0" t="0" r="0" b="0"/>
              <a:pathLst>
                <a:path w="252850" h="316182">
                  <a:moveTo>
                    <a:pt x="0" y="66313"/>
                  </a:moveTo>
                  <a:lnTo>
                    <a:pt x="5589" y="43957"/>
                  </a:lnTo>
                  <a:lnTo>
                    <a:pt x="17692" y="26741"/>
                  </a:lnTo>
                  <a:lnTo>
                    <a:pt x="34769" y="12461"/>
                  </a:lnTo>
                  <a:lnTo>
                    <a:pt x="54058" y="2215"/>
                  </a:lnTo>
                  <a:lnTo>
                    <a:pt x="77448" y="0"/>
                  </a:lnTo>
                  <a:lnTo>
                    <a:pt x="125003" y="8111"/>
                  </a:lnTo>
                  <a:lnTo>
                    <a:pt x="151942" y="23202"/>
                  </a:lnTo>
                  <a:lnTo>
                    <a:pt x="164236" y="42083"/>
                  </a:lnTo>
                  <a:lnTo>
                    <a:pt x="171260" y="64903"/>
                  </a:lnTo>
                  <a:lnTo>
                    <a:pt x="170482" y="86744"/>
                  </a:lnTo>
                  <a:lnTo>
                    <a:pt x="163118" y="105029"/>
                  </a:lnTo>
                  <a:lnTo>
                    <a:pt x="139326" y="135832"/>
                  </a:lnTo>
                  <a:lnTo>
                    <a:pt x="107832" y="151772"/>
                  </a:lnTo>
                  <a:lnTo>
                    <a:pt x="102304" y="152532"/>
                  </a:lnTo>
                  <a:lnTo>
                    <a:pt x="100958" y="150698"/>
                  </a:lnTo>
                  <a:lnTo>
                    <a:pt x="102400" y="147137"/>
                  </a:lnTo>
                  <a:lnTo>
                    <a:pt x="116481" y="143179"/>
                  </a:lnTo>
                  <a:lnTo>
                    <a:pt x="137167" y="142590"/>
                  </a:lnTo>
                  <a:lnTo>
                    <a:pt x="168544" y="150005"/>
                  </a:lnTo>
                  <a:lnTo>
                    <a:pt x="200068" y="167670"/>
                  </a:lnTo>
                  <a:lnTo>
                    <a:pt x="247098" y="208992"/>
                  </a:lnTo>
                  <a:lnTo>
                    <a:pt x="251300" y="218754"/>
                  </a:lnTo>
                  <a:lnTo>
                    <a:pt x="252849" y="242079"/>
                  </a:lnTo>
                  <a:lnTo>
                    <a:pt x="243399" y="264924"/>
                  </a:lnTo>
                  <a:lnTo>
                    <a:pt x="227500" y="284436"/>
                  </a:lnTo>
                  <a:lnTo>
                    <a:pt x="197649" y="301998"/>
                  </a:lnTo>
                  <a:lnTo>
                    <a:pt x="158519" y="313441"/>
                  </a:lnTo>
                  <a:lnTo>
                    <a:pt x="110400" y="316181"/>
                  </a:lnTo>
                  <a:lnTo>
                    <a:pt x="54216" y="307219"/>
                  </a:lnTo>
                  <a:lnTo>
                    <a:pt x="31586" y="2979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2202651" y="579067"/>
              <a:ext cx="8334" cy="126343"/>
            </a:xfrm>
            <a:custGeom>
              <a:avLst/>
              <a:gdLst/>
              <a:ahLst/>
              <a:cxnLst/>
              <a:rect l="0" t="0" r="0" b="0"/>
              <a:pathLst>
                <a:path w="8334" h="126343">
                  <a:moveTo>
                    <a:pt x="8333" y="0"/>
                  </a:moveTo>
                  <a:lnTo>
                    <a:pt x="0" y="37478"/>
                  </a:lnTo>
                  <a:lnTo>
                    <a:pt x="1574" y="72326"/>
                  </a:lnTo>
                  <a:lnTo>
                    <a:pt x="8333" y="1263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2105699" y="621181"/>
              <a:ext cx="200043" cy="42115"/>
            </a:xfrm>
            <a:custGeom>
              <a:avLst/>
              <a:gdLst/>
              <a:ahLst/>
              <a:cxnLst/>
              <a:rect l="0" t="0" r="0" b="0"/>
              <a:pathLst>
                <a:path w="200043" h="42115">
                  <a:moveTo>
                    <a:pt x="200042" y="0"/>
                  </a:moveTo>
                  <a:lnTo>
                    <a:pt x="182061" y="15641"/>
                  </a:lnTo>
                  <a:lnTo>
                    <a:pt x="130300" y="34844"/>
                  </a:lnTo>
                  <a:lnTo>
                    <a:pt x="76605" y="40678"/>
                  </a:lnTo>
                  <a:lnTo>
                    <a:pt x="27177" y="41830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2746811" y="118577"/>
              <a:ext cx="211697" cy="341877"/>
            </a:xfrm>
            <a:custGeom>
              <a:avLst/>
              <a:gdLst/>
              <a:ahLst/>
              <a:cxnLst/>
              <a:rect l="0" t="0" r="0" b="0"/>
              <a:pathLst>
                <a:path w="211697" h="341877">
                  <a:moveTo>
                    <a:pt x="1126" y="39350"/>
                  </a:moveTo>
                  <a:lnTo>
                    <a:pt x="6716" y="22582"/>
                  </a:lnTo>
                  <a:lnTo>
                    <a:pt x="18819" y="11231"/>
                  </a:lnTo>
                  <a:lnTo>
                    <a:pt x="37065" y="3456"/>
                  </a:lnTo>
                  <a:lnTo>
                    <a:pt x="60773" y="0"/>
                  </a:lnTo>
                  <a:lnTo>
                    <a:pt x="83788" y="4704"/>
                  </a:lnTo>
                  <a:lnTo>
                    <a:pt x="113356" y="20506"/>
                  </a:lnTo>
                  <a:lnTo>
                    <a:pt x="144308" y="46806"/>
                  </a:lnTo>
                  <a:lnTo>
                    <a:pt x="178003" y="108765"/>
                  </a:lnTo>
                  <a:lnTo>
                    <a:pt x="186895" y="148955"/>
                  </a:lnTo>
                  <a:lnTo>
                    <a:pt x="178694" y="210108"/>
                  </a:lnTo>
                  <a:lnTo>
                    <a:pt x="165793" y="264413"/>
                  </a:lnTo>
                  <a:lnTo>
                    <a:pt x="149872" y="295028"/>
                  </a:lnTo>
                  <a:lnTo>
                    <a:pt x="130337" y="318917"/>
                  </a:lnTo>
                  <a:lnTo>
                    <a:pt x="104142" y="335224"/>
                  </a:lnTo>
                  <a:lnTo>
                    <a:pt x="68564" y="341876"/>
                  </a:lnTo>
                  <a:lnTo>
                    <a:pt x="48256" y="337193"/>
                  </a:lnTo>
                  <a:lnTo>
                    <a:pt x="39565" y="332668"/>
                  </a:lnTo>
                  <a:lnTo>
                    <a:pt x="26789" y="315163"/>
                  </a:lnTo>
                  <a:lnTo>
                    <a:pt x="9900" y="285239"/>
                  </a:lnTo>
                  <a:lnTo>
                    <a:pt x="3466" y="276975"/>
                  </a:lnTo>
                  <a:lnTo>
                    <a:pt x="347" y="267957"/>
                  </a:lnTo>
                  <a:lnTo>
                    <a:pt x="0" y="248578"/>
                  </a:lnTo>
                  <a:lnTo>
                    <a:pt x="3885" y="240836"/>
                  </a:lnTo>
                  <a:lnTo>
                    <a:pt x="17560" y="229115"/>
                  </a:lnTo>
                  <a:lnTo>
                    <a:pt x="50579" y="221529"/>
                  </a:lnTo>
                  <a:lnTo>
                    <a:pt x="95253" y="227371"/>
                  </a:lnTo>
                  <a:lnTo>
                    <a:pt x="148442" y="243167"/>
                  </a:lnTo>
                  <a:lnTo>
                    <a:pt x="180086" y="264687"/>
                  </a:lnTo>
                  <a:lnTo>
                    <a:pt x="211696" y="30256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663709" y="537820"/>
              <a:ext cx="431670" cy="30719"/>
            </a:xfrm>
            <a:custGeom>
              <a:avLst/>
              <a:gdLst/>
              <a:ahLst/>
              <a:cxnLst/>
              <a:rect l="0" t="0" r="0" b="0"/>
              <a:pathLst>
                <a:path w="431670" h="30719">
                  <a:moveTo>
                    <a:pt x="431669" y="20190"/>
                  </a:moveTo>
                  <a:lnTo>
                    <a:pt x="420491" y="9011"/>
                  </a:lnTo>
                  <a:lnTo>
                    <a:pt x="402524" y="3523"/>
                  </a:lnTo>
                  <a:lnTo>
                    <a:pt x="352862" y="0"/>
                  </a:lnTo>
                  <a:lnTo>
                    <a:pt x="290757" y="6540"/>
                  </a:lnTo>
                  <a:lnTo>
                    <a:pt x="232215" y="9045"/>
                  </a:lnTo>
                  <a:lnTo>
                    <a:pt x="170002" y="9540"/>
                  </a:lnTo>
                  <a:lnTo>
                    <a:pt x="110963" y="10807"/>
                  </a:lnTo>
                  <a:lnTo>
                    <a:pt x="47801" y="18723"/>
                  </a:lnTo>
                  <a:lnTo>
                    <a:pt x="0" y="3071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786687" y="600124"/>
              <a:ext cx="215937" cy="393664"/>
            </a:xfrm>
            <a:custGeom>
              <a:avLst/>
              <a:gdLst/>
              <a:ahLst/>
              <a:cxnLst/>
              <a:rect l="0" t="0" r="0" b="0"/>
              <a:pathLst>
                <a:path w="215937" h="393664">
                  <a:moveTo>
                    <a:pt x="192877" y="0"/>
                  </a:moveTo>
                  <a:lnTo>
                    <a:pt x="187288" y="16767"/>
                  </a:lnTo>
                  <a:lnTo>
                    <a:pt x="175185" y="31239"/>
                  </a:lnTo>
                  <a:lnTo>
                    <a:pt x="113819" y="89763"/>
                  </a:lnTo>
                  <a:lnTo>
                    <a:pt x="70191" y="138820"/>
                  </a:lnTo>
                  <a:lnTo>
                    <a:pt x="37009" y="200213"/>
                  </a:lnTo>
                  <a:lnTo>
                    <a:pt x="14626" y="261040"/>
                  </a:lnTo>
                  <a:lnTo>
                    <a:pt x="0" y="310486"/>
                  </a:lnTo>
                  <a:lnTo>
                    <a:pt x="2259" y="334526"/>
                  </a:lnTo>
                  <a:lnTo>
                    <a:pt x="6137" y="345850"/>
                  </a:lnTo>
                  <a:lnTo>
                    <a:pt x="19804" y="361551"/>
                  </a:lnTo>
                  <a:lnTo>
                    <a:pt x="57175" y="381163"/>
                  </a:lnTo>
                  <a:lnTo>
                    <a:pt x="87938" y="392657"/>
                  </a:lnTo>
                  <a:lnTo>
                    <a:pt x="108803" y="393663"/>
                  </a:lnTo>
                  <a:lnTo>
                    <a:pt x="119280" y="392293"/>
                  </a:lnTo>
                  <a:lnTo>
                    <a:pt x="140280" y="381413"/>
                  </a:lnTo>
                  <a:lnTo>
                    <a:pt x="184478" y="343075"/>
                  </a:lnTo>
                  <a:lnTo>
                    <a:pt x="210542" y="304464"/>
                  </a:lnTo>
                  <a:lnTo>
                    <a:pt x="215182" y="294223"/>
                  </a:lnTo>
                  <a:lnTo>
                    <a:pt x="215936" y="283886"/>
                  </a:lnTo>
                  <a:lnTo>
                    <a:pt x="210535" y="263042"/>
                  </a:lnTo>
                  <a:lnTo>
                    <a:pt x="202309" y="254910"/>
                  </a:lnTo>
                  <a:lnTo>
                    <a:pt x="177572" y="242755"/>
                  </a:lnTo>
                  <a:lnTo>
                    <a:pt x="153320" y="239692"/>
                  </a:lnTo>
                  <a:lnTo>
                    <a:pt x="109155" y="247258"/>
                  </a:lnTo>
                  <a:lnTo>
                    <a:pt x="77214" y="267844"/>
                  </a:lnTo>
                  <a:lnTo>
                    <a:pt x="65432" y="283208"/>
                  </a:lnTo>
                  <a:lnTo>
                    <a:pt x="56007" y="3053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5" name="Group 24"/>
          <p:cNvGrpSpPr/>
          <p:nvPr/>
        </p:nvGrpSpPr>
        <p:grpSpPr>
          <a:xfrm>
            <a:off x="1589803" y="2134583"/>
            <a:ext cx="2632125" cy="942619"/>
            <a:chOff x="1589803" y="2134583"/>
            <a:chExt cx="2632125" cy="942619"/>
          </a:xfrm>
        </p:grpSpPr>
        <p:sp>
          <p:nvSpPr>
            <p:cNvPr id="11" name="Freeform 10"/>
            <p:cNvSpPr/>
            <p:nvPr/>
          </p:nvSpPr>
          <p:spPr>
            <a:xfrm>
              <a:off x="1640920" y="2134583"/>
              <a:ext cx="201568" cy="361390"/>
            </a:xfrm>
            <a:custGeom>
              <a:avLst/>
              <a:gdLst/>
              <a:ahLst/>
              <a:cxnLst/>
              <a:rect l="0" t="0" r="0" b="0"/>
              <a:pathLst>
                <a:path w="201568" h="361390">
                  <a:moveTo>
                    <a:pt x="43639" y="13230"/>
                  </a:moveTo>
                  <a:lnTo>
                    <a:pt x="23396" y="57193"/>
                  </a:lnTo>
                  <a:lnTo>
                    <a:pt x="4236" y="81888"/>
                  </a:lnTo>
                  <a:lnTo>
                    <a:pt x="993" y="82399"/>
                  </a:lnTo>
                  <a:lnTo>
                    <a:pt x="0" y="78060"/>
                  </a:lnTo>
                  <a:lnTo>
                    <a:pt x="509" y="70488"/>
                  </a:lnTo>
                  <a:lnTo>
                    <a:pt x="7313" y="55836"/>
                  </a:lnTo>
                  <a:lnTo>
                    <a:pt x="38552" y="14248"/>
                  </a:lnTo>
                  <a:lnTo>
                    <a:pt x="56586" y="2764"/>
                  </a:lnTo>
                  <a:lnTo>
                    <a:pt x="79419" y="0"/>
                  </a:lnTo>
                  <a:lnTo>
                    <a:pt x="92059" y="900"/>
                  </a:lnTo>
                  <a:lnTo>
                    <a:pt x="101655" y="5010"/>
                  </a:lnTo>
                  <a:lnTo>
                    <a:pt x="115437" y="18935"/>
                  </a:lnTo>
                  <a:lnTo>
                    <a:pt x="156084" y="76902"/>
                  </a:lnTo>
                  <a:lnTo>
                    <a:pt x="171453" y="124903"/>
                  </a:lnTo>
                  <a:lnTo>
                    <a:pt x="172237" y="166811"/>
                  </a:lnTo>
                  <a:lnTo>
                    <a:pt x="162021" y="226884"/>
                  </a:lnTo>
                  <a:lnTo>
                    <a:pt x="145291" y="285991"/>
                  </a:lnTo>
                  <a:lnTo>
                    <a:pt x="129260" y="312677"/>
                  </a:lnTo>
                  <a:lnTo>
                    <a:pt x="89077" y="356953"/>
                  </a:lnTo>
                  <a:lnTo>
                    <a:pt x="79780" y="360532"/>
                  </a:lnTo>
                  <a:lnTo>
                    <a:pt x="56972" y="361389"/>
                  </a:lnTo>
                  <a:lnTo>
                    <a:pt x="47849" y="357640"/>
                  </a:lnTo>
                  <a:lnTo>
                    <a:pt x="34592" y="344116"/>
                  </a:lnTo>
                  <a:lnTo>
                    <a:pt x="31039" y="320167"/>
                  </a:lnTo>
                  <a:lnTo>
                    <a:pt x="34530" y="293536"/>
                  </a:lnTo>
                  <a:lnTo>
                    <a:pt x="43880" y="273901"/>
                  </a:lnTo>
                  <a:lnTo>
                    <a:pt x="58954" y="260495"/>
                  </a:lnTo>
                  <a:lnTo>
                    <a:pt x="67887" y="255282"/>
                  </a:lnTo>
                  <a:lnTo>
                    <a:pt x="87171" y="252610"/>
                  </a:lnTo>
                  <a:lnTo>
                    <a:pt x="107440" y="252982"/>
                  </a:lnTo>
                  <a:lnTo>
                    <a:pt x="138582" y="248954"/>
                  </a:lnTo>
                  <a:lnTo>
                    <a:pt x="168867" y="250620"/>
                  </a:lnTo>
                  <a:lnTo>
                    <a:pt x="201567" y="2343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1589803" y="2558425"/>
              <a:ext cx="442198" cy="58189"/>
            </a:xfrm>
            <a:custGeom>
              <a:avLst/>
              <a:gdLst/>
              <a:ahLst/>
              <a:cxnLst/>
              <a:rect l="0" t="0" r="0" b="0"/>
              <a:pathLst>
                <a:path w="442198" h="58189">
                  <a:moveTo>
                    <a:pt x="442197" y="0"/>
                  </a:moveTo>
                  <a:lnTo>
                    <a:pt x="431018" y="11178"/>
                  </a:lnTo>
                  <a:lnTo>
                    <a:pt x="401710" y="23719"/>
                  </a:lnTo>
                  <a:lnTo>
                    <a:pt x="342649" y="37267"/>
                  </a:lnTo>
                  <a:lnTo>
                    <a:pt x="287829" y="44276"/>
                  </a:lnTo>
                  <a:lnTo>
                    <a:pt x="231680" y="50989"/>
                  </a:lnTo>
                  <a:lnTo>
                    <a:pt x="181470" y="52152"/>
                  </a:lnTo>
                  <a:lnTo>
                    <a:pt x="129548" y="52497"/>
                  </a:lnTo>
                  <a:lnTo>
                    <a:pt x="77119" y="58188"/>
                  </a:lnTo>
                  <a:lnTo>
                    <a:pt x="20086" y="54951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1754936" y="2674238"/>
              <a:ext cx="195857" cy="312682"/>
            </a:xfrm>
            <a:custGeom>
              <a:avLst/>
              <a:gdLst/>
              <a:ahLst/>
              <a:cxnLst/>
              <a:rect l="0" t="0" r="0" b="0"/>
              <a:pathLst>
                <a:path w="195857" h="312682">
                  <a:moveTo>
                    <a:pt x="171779" y="0"/>
                  </a:moveTo>
                  <a:lnTo>
                    <a:pt x="117664" y="42662"/>
                  </a:lnTo>
                  <a:lnTo>
                    <a:pt x="90234" y="66453"/>
                  </a:lnTo>
                  <a:lnTo>
                    <a:pt x="38575" y="127997"/>
                  </a:lnTo>
                  <a:lnTo>
                    <a:pt x="10972" y="189658"/>
                  </a:lnTo>
                  <a:lnTo>
                    <a:pt x="0" y="221142"/>
                  </a:lnTo>
                  <a:lnTo>
                    <a:pt x="518" y="258286"/>
                  </a:lnTo>
                  <a:lnTo>
                    <a:pt x="8315" y="278960"/>
                  </a:lnTo>
                  <a:lnTo>
                    <a:pt x="13670" y="287749"/>
                  </a:lnTo>
                  <a:lnTo>
                    <a:pt x="28979" y="300634"/>
                  </a:lnTo>
                  <a:lnTo>
                    <a:pt x="48651" y="309090"/>
                  </a:lnTo>
                  <a:lnTo>
                    <a:pt x="86033" y="312681"/>
                  </a:lnTo>
                  <a:lnTo>
                    <a:pt x="125575" y="305686"/>
                  </a:lnTo>
                  <a:lnTo>
                    <a:pt x="158869" y="289315"/>
                  </a:lnTo>
                  <a:lnTo>
                    <a:pt x="176180" y="276373"/>
                  </a:lnTo>
                  <a:lnTo>
                    <a:pt x="193490" y="250344"/>
                  </a:lnTo>
                  <a:lnTo>
                    <a:pt x="195856" y="230587"/>
                  </a:lnTo>
                  <a:lnTo>
                    <a:pt x="194849" y="220405"/>
                  </a:lnTo>
                  <a:lnTo>
                    <a:pt x="190668" y="212448"/>
                  </a:lnTo>
                  <a:lnTo>
                    <a:pt x="176665" y="200486"/>
                  </a:lnTo>
                  <a:lnTo>
                    <a:pt x="143461" y="192764"/>
                  </a:lnTo>
                  <a:lnTo>
                    <a:pt x="82767" y="198274"/>
                  </a:lnTo>
                  <a:lnTo>
                    <a:pt x="55965" y="2000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389969" y="2579481"/>
              <a:ext cx="1" cy="115815"/>
            </a:xfrm>
            <a:custGeom>
              <a:avLst/>
              <a:gdLst/>
              <a:ahLst/>
              <a:cxnLst/>
              <a:rect l="0" t="0" r="0" b="0"/>
              <a:pathLst>
                <a:path w="1" h="115815">
                  <a:moveTo>
                    <a:pt x="0" y="0"/>
                  </a:moveTo>
                  <a:lnTo>
                    <a:pt x="0" y="58617"/>
                  </a:lnTo>
                  <a:lnTo>
                    <a:pt x="0" y="1158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2305741" y="2641829"/>
              <a:ext cx="136871" cy="21881"/>
            </a:xfrm>
            <a:custGeom>
              <a:avLst/>
              <a:gdLst/>
              <a:ahLst/>
              <a:cxnLst/>
              <a:rect l="0" t="0" r="0" b="0"/>
              <a:pathLst>
                <a:path w="136871" h="21881">
                  <a:moveTo>
                    <a:pt x="136870" y="21880"/>
                  </a:moveTo>
                  <a:lnTo>
                    <a:pt x="131281" y="5113"/>
                  </a:lnTo>
                  <a:lnTo>
                    <a:pt x="126125" y="1343"/>
                  </a:lnTo>
                  <a:lnTo>
                    <a:pt x="119178" y="0"/>
                  </a:lnTo>
                  <a:lnTo>
                    <a:pt x="64350" y="1885"/>
                  </a:lnTo>
                  <a:lnTo>
                    <a:pt x="27385" y="6857"/>
                  </a:lnTo>
                  <a:lnTo>
                    <a:pt x="0" y="82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2721291" y="2278111"/>
              <a:ext cx="196840" cy="325493"/>
            </a:xfrm>
            <a:custGeom>
              <a:avLst/>
              <a:gdLst/>
              <a:ahLst/>
              <a:cxnLst/>
              <a:rect l="0" t="0" r="0" b="0"/>
              <a:pathLst>
                <a:path w="196840" h="325493">
                  <a:moveTo>
                    <a:pt x="5589" y="69743"/>
                  </a:moveTo>
                  <a:lnTo>
                    <a:pt x="0" y="52976"/>
                  </a:lnTo>
                  <a:lnTo>
                    <a:pt x="1863" y="45697"/>
                  </a:lnTo>
                  <a:lnTo>
                    <a:pt x="33868" y="10151"/>
                  </a:lnTo>
                  <a:lnTo>
                    <a:pt x="54033" y="2314"/>
                  </a:lnTo>
                  <a:lnTo>
                    <a:pt x="77423" y="0"/>
                  </a:lnTo>
                  <a:lnTo>
                    <a:pt x="131686" y="11065"/>
                  </a:lnTo>
                  <a:lnTo>
                    <a:pt x="149760" y="23777"/>
                  </a:lnTo>
                  <a:lnTo>
                    <a:pt x="164422" y="41125"/>
                  </a:lnTo>
                  <a:lnTo>
                    <a:pt x="192867" y="91191"/>
                  </a:lnTo>
                  <a:lnTo>
                    <a:pt x="196839" y="112031"/>
                  </a:lnTo>
                  <a:lnTo>
                    <a:pt x="195445" y="165184"/>
                  </a:lnTo>
                  <a:lnTo>
                    <a:pt x="192830" y="222434"/>
                  </a:lnTo>
                  <a:lnTo>
                    <a:pt x="165803" y="279624"/>
                  </a:lnTo>
                  <a:lnTo>
                    <a:pt x="145607" y="306105"/>
                  </a:lnTo>
                  <a:lnTo>
                    <a:pt x="119216" y="323180"/>
                  </a:lnTo>
                  <a:lnTo>
                    <a:pt x="96254" y="325492"/>
                  </a:lnTo>
                  <a:lnTo>
                    <a:pt x="72791" y="321450"/>
                  </a:lnTo>
                  <a:lnTo>
                    <a:pt x="54564" y="311854"/>
                  </a:lnTo>
                  <a:lnTo>
                    <a:pt x="49938" y="304850"/>
                  </a:lnTo>
                  <a:lnTo>
                    <a:pt x="47917" y="287709"/>
                  </a:lnTo>
                  <a:lnTo>
                    <a:pt x="53695" y="280565"/>
                  </a:lnTo>
                  <a:lnTo>
                    <a:pt x="75713" y="269507"/>
                  </a:lnTo>
                  <a:lnTo>
                    <a:pt x="132828" y="252876"/>
                  </a:lnTo>
                  <a:lnTo>
                    <a:pt x="163517" y="2381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2779523" y="2674238"/>
              <a:ext cx="347441" cy="84229"/>
            </a:xfrm>
            <a:custGeom>
              <a:avLst/>
              <a:gdLst/>
              <a:ahLst/>
              <a:cxnLst/>
              <a:rect l="0" t="0" r="0" b="0"/>
              <a:pathLst>
                <a:path w="347441" h="84229">
                  <a:moveTo>
                    <a:pt x="347440" y="0"/>
                  </a:moveTo>
                  <a:lnTo>
                    <a:pt x="341851" y="22357"/>
                  </a:lnTo>
                  <a:lnTo>
                    <a:pt x="335525" y="28942"/>
                  </a:lnTo>
                  <a:lnTo>
                    <a:pt x="303096" y="39381"/>
                  </a:lnTo>
                  <a:lnTo>
                    <a:pt x="240328" y="49676"/>
                  </a:lnTo>
                  <a:lnTo>
                    <a:pt x="177194" y="57646"/>
                  </a:lnTo>
                  <a:lnTo>
                    <a:pt x="119662" y="63249"/>
                  </a:lnTo>
                  <a:lnTo>
                    <a:pt x="63238" y="71288"/>
                  </a:lnTo>
                  <a:lnTo>
                    <a:pt x="27316" y="76105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2939685" y="2811108"/>
              <a:ext cx="189395" cy="266094"/>
            </a:xfrm>
            <a:custGeom>
              <a:avLst/>
              <a:gdLst/>
              <a:ahLst/>
              <a:cxnLst/>
              <a:rect l="0" t="0" r="0" b="0"/>
              <a:pathLst>
                <a:path w="189395" h="266094">
                  <a:moveTo>
                    <a:pt x="124107" y="0"/>
                  </a:moveTo>
                  <a:lnTo>
                    <a:pt x="61646" y="57566"/>
                  </a:lnTo>
                  <a:lnTo>
                    <a:pt x="26303" y="110180"/>
                  </a:lnTo>
                  <a:lnTo>
                    <a:pt x="5308" y="167484"/>
                  </a:lnTo>
                  <a:lnTo>
                    <a:pt x="0" y="210932"/>
                  </a:lnTo>
                  <a:lnTo>
                    <a:pt x="2765" y="222510"/>
                  </a:lnTo>
                  <a:lnTo>
                    <a:pt x="8117" y="231398"/>
                  </a:lnTo>
                  <a:lnTo>
                    <a:pt x="23423" y="244394"/>
                  </a:lnTo>
                  <a:lnTo>
                    <a:pt x="77660" y="266093"/>
                  </a:lnTo>
                  <a:lnTo>
                    <a:pt x="104244" y="264103"/>
                  </a:lnTo>
                  <a:lnTo>
                    <a:pt x="153849" y="249351"/>
                  </a:lnTo>
                  <a:lnTo>
                    <a:pt x="169691" y="235995"/>
                  </a:lnTo>
                  <a:lnTo>
                    <a:pt x="189394" y="198825"/>
                  </a:lnTo>
                  <a:lnTo>
                    <a:pt x="188689" y="188702"/>
                  </a:lnTo>
                  <a:lnTo>
                    <a:pt x="178547" y="168096"/>
                  </a:lnTo>
                  <a:lnTo>
                    <a:pt x="169759" y="162367"/>
                  </a:lnTo>
                  <a:lnTo>
                    <a:pt x="147517" y="159121"/>
                  </a:lnTo>
                  <a:lnTo>
                    <a:pt x="114276" y="163871"/>
                  </a:lnTo>
                  <a:lnTo>
                    <a:pt x="82200" y="178276"/>
                  </a:lnTo>
                  <a:lnTo>
                    <a:pt x="39879" y="2105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390176" y="2632124"/>
              <a:ext cx="105286" cy="63172"/>
            </a:xfrm>
            <a:custGeom>
              <a:avLst/>
              <a:gdLst/>
              <a:ahLst/>
              <a:cxnLst/>
              <a:rect l="0" t="0" r="0" b="0"/>
              <a:pathLst>
                <a:path w="105286" h="63172">
                  <a:moveTo>
                    <a:pt x="105285" y="0"/>
                  </a:moveTo>
                  <a:lnTo>
                    <a:pt x="94107" y="11178"/>
                  </a:lnTo>
                  <a:lnTo>
                    <a:pt x="32067" y="34844"/>
                  </a:lnTo>
                  <a:lnTo>
                    <a:pt x="16981" y="45122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3432290" y="2716352"/>
              <a:ext cx="105286" cy="21058"/>
            </a:xfrm>
            <a:custGeom>
              <a:avLst/>
              <a:gdLst/>
              <a:ahLst/>
              <a:cxnLst/>
              <a:rect l="0" t="0" r="0" b="0"/>
              <a:pathLst>
                <a:path w="105286" h="21058">
                  <a:moveTo>
                    <a:pt x="105285" y="0"/>
                  </a:moveTo>
                  <a:lnTo>
                    <a:pt x="94106" y="11178"/>
                  </a:lnTo>
                  <a:lnTo>
                    <a:pt x="87304" y="13301"/>
                  </a:lnTo>
                  <a:lnTo>
                    <a:pt x="29954" y="16714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4015820" y="2284683"/>
              <a:ext cx="16595" cy="263214"/>
            </a:xfrm>
            <a:custGeom>
              <a:avLst/>
              <a:gdLst/>
              <a:ahLst/>
              <a:cxnLst/>
              <a:rect l="0" t="0" r="0" b="0"/>
              <a:pathLst>
                <a:path w="16595" h="263214">
                  <a:moveTo>
                    <a:pt x="6066" y="0"/>
                  </a:moveTo>
                  <a:lnTo>
                    <a:pt x="0" y="32453"/>
                  </a:lnTo>
                  <a:lnTo>
                    <a:pt x="5036" y="95521"/>
                  </a:lnTo>
                  <a:lnTo>
                    <a:pt x="5862" y="155046"/>
                  </a:lnTo>
                  <a:lnTo>
                    <a:pt x="6006" y="203607"/>
                  </a:lnTo>
                  <a:lnTo>
                    <a:pt x="7218" y="243472"/>
                  </a:lnTo>
                  <a:lnTo>
                    <a:pt x="9173" y="250052"/>
                  </a:lnTo>
                  <a:lnTo>
                    <a:pt x="16594" y="2632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3845014" y="2337326"/>
              <a:ext cx="187401" cy="149859"/>
            </a:xfrm>
            <a:custGeom>
              <a:avLst/>
              <a:gdLst/>
              <a:ahLst/>
              <a:cxnLst/>
              <a:rect l="0" t="0" r="0" b="0"/>
              <a:pathLst>
                <a:path w="187401" h="149859">
                  <a:moveTo>
                    <a:pt x="187400" y="84228"/>
                  </a:moveTo>
                  <a:lnTo>
                    <a:pt x="144709" y="98800"/>
                  </a:lnTo>
                  <a:lnTo>
                    <a:pt x="82065" y="128892"/>
                  </a:lnTo>
                  <a:lnTo>
                    <a:pt x="39991" y="149332"/>
                  </a:lnTo>
                  <a:lnTo>
                    <a:pt x="30636" y="149858"/>
                  </a:lnTo>
                  <a:lnTo>
                    <a:pt x="14002" y="144202"/>
                  </a:lnTo>
                  <a:lnTo>
                    <a:pt x="8631" y="137079"/>
                  </a:lnTo>
                  <a:lnTo>
                    <a:pt x="2662" y="116686"/>
                  </a:lnTo>
                  <a:lnTo>
                    <a:pt x="0" y="66636"/>
                  </a:lnTo>
                  <a:lnTo>
                    <a:pt x="9527" y="24861"/>
                  </a:lnTo>
                  <a:lnTo>
                    <a:pt x="18944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3863958" y="2611067"/>
              <a:ext cx="357970" cy="31023"/>
            </a:xfrm>
            <a:custGeom>
              <a:avLst/>
              <a:gdLst/>
              <a:ahLst/>
              <a:cxnLst/>
              <a:rect l="0" t="0" r="0" b="0"/>
              <a:pathLst>
                <a:path w="357970" h="31023">
                  <a:moveTo>
                    <a:pt x="357969" y="0"/>
                  </a:moveTo>
                  <a:lnTo>
                    <a:pt x="320492" y="8333"/>
                  </a:lnTo>
                  <a:lnTo>
                    <a:pt x="269068" y="10095"/>
                  </a:lnTo>
                  <a:lnTo>
                    <a:pt x="206614" y="11613"/>
                  </a:lnTo>
                  <a:lnTo>
                    <a:pt x="151124" y="21964"/>
                  </a:lnTo>
                  <a:lnTo>
                    <a:pt x="100432" y="29685"/>
                  </a:lnTo>
                  <a:lnTo>
                    <a:pt x="59263" y="31022"/>
                  </a:lnTo>
                  <a:lnTo>
                    <a:pt x="34528" y="21977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3976596" y="2716352"/>
              <a:ext cx="171639" cy="249374"/>
            </a:xfrm>
            <a:custGeom>
              <a:avLst/>
              <a:gdLst/>
              <a:ahLst/>
              <a:cxnLst/>
              <a:rect l="0" t="0" r="0" b="0"/>
              <a:pathLst>
                <a:path w="171639" h="249374">
                  <a:moveTo>
                    <a:pt x="150575" y="0"/>
                  </a:moveTo>
                  <a:lnTo>
                    <a:pt x="96460" y="42662"/>
                  </a:lnTo>
                  <a:lnTo>
                    <a:pt x="61117" y="70298"/>
                  </a:lnTo>
                  <a:lnTo>
                    <a:pt x="26436" y="126968"/>
                  </a:lnTo>
                  <a:lnTo>
                    <a:pt x="168" y="189568"/>
                  </a:lnTo>
                  <a:lnTo>
                    <a:pt x="0" y="200078"/>
                  </a:lnTo>
                  <a:lnTo>
                    <a:pt x="6054" y="221115"/>
                  </a:lnTo>
                  <a:lnTo>
                    <a:pt x="19663" y="235924"/>
                  </a:lnTo>
                  <a:lnTo>
                    <a:pt x="28205" y="241511"/>
                  </a:lnTo>
                  <a:lnTo>
                    <a:pt x="62584" y="249373"/>
                  </a:lnTo>
                  <a:lnTo>
                    <a:pt x="102407" y="246114"/>
                  </a:lnTo>
                  <a:lnTo>
                    <a:pt x="138253" y="232150"/>
                  </a:lnTo>
                  <a:lnTo>
                    <a:pt x="165511" y="213194"/>
                  </a:lnTo>
                  <a:lnTo>
                    <a:pt x="169891" y="205301"/>
                  </a:lnTo>
                  <a:lnTo>
                    <a:pt x="171638" y="187171"/>
                  </a:lnTo>
                  <a:lnTo>
                    <a:pt x="168126" y="179763"/>
                  </a:lnTo>
                  <a:lnTo>
                    <a:pt x="154866" y="168412"/>
                  </a:lnTo>
                  <a:lnTo>
                    <a:pt x="146417" y="167257"/>
                  </a:lnTo>
                  <a:lnTo>
                    <a:pt x="91795" y="182567"/>
                  </a:lnTo>
                  <a:lnTo>
                    <a:pt x="45290" y="2105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4" name="Group 33"/>
          <p:cNvGrpSpPr/>
          <p:nvPr/>
        </p:nvGrpSpPr>
        <p:grpSpPr>
          <a:xfrm>
            <a:off x="4485140" y="2210171"/>
            <a:ext cx="894923" cy="685945"/>
            <a:chOff x="4485140" y="2210171"/>
            <a:chExt cx="894923" cy="685945"/>
          </a:xfrm>
        </p:grpSpPr>
        <p:sp>
          <p:nvSpPr>
            <p:cNvPr id="26" name="Freeform 25"/>
            <p:cNvSpPr/>
            <p:nvPr/>
          </p:nvSpPr>
          <p:spPr>
            <a:xfrm>
              <a:off x="4485140" y="2568953"/>
              <a:ext cx="200042" cy="42115"/>
            </a:xfrm>
            <a:custGeom>
              <a:avLst/>
              <a:gdLst/>
              <a:ahLst/>
              <a:cxnLst/>
              <a:rect l="0" t="0" r="0" b="0"/>
              <a:pathLst>
                <a:path w="200042" h="42115">
                  <a:moveTo>
                    <a:pt x="200041" y="0"/>
                  </a:moveTo>
                  <a:lnTo>
                    <a:pt x="188863" y="11178"/>
                  </a:lnTo>
                  <a:lnTo>
                    <a:pt x="170896" y="16666"/>
                  </a:lnTo>
                  <a:lnTo>
                    <a:pt x="108899" y="26545"/>
                  </a:lnTo>
                  <a:lnTo>
                    <a:pt x="47529" y="27600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4558839" y="2505782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10528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4590425" y="2726880"/>
              <a:ext cx="10529" cy="42115"/>
            </a:xfrm>
            <a:custGeom>
              <a:avLst/>
              <a:gdLst/>
              <a:ahLst/>
              <a:cxnLst/>
              <a:rect l="0" t="0" r="0" b="0"/>
              <a:pathLst>
                <a:path w="10529" h="42115">
                  <a:moveTo>
                    <a:pt x="10528" y="0"/>
                  </a:move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4855220" y="2210171"/>
              <a:ext cx="166874" cy="275012"/>
            </a:xfrm>
            <a:custGeom>
              <a:avLst/>
              <a:gdLst/>
              <a:ahLst/>
              <a:cxnLst/>
              <a:rect l="0" t="0" r="0" b="0"/>
              <a:pathLst>
                <a:path w="166874" h="275012">
                  <a:moveTo>
                    <a:pt x="40531" y="74512"/>
                  </a:moveTo>
                  <a:lnTo>
                    <a:pt x="55103" y="31821"/>
                  </a:lnTo>
                  <a:lnTo>
                    <a:pt x="60774" y="21485"/>
                  </a:lnTo>
                  <a:lnTo>
                    <a:pt x="76434" y="6881"/>
                  </a:lnTo>
                  <a:lnTo>
                    <a:pt x="85523" y="1349"/>
                  </a:lnTo>
                  <a:lnTo>
                    <a:pt x="95092" y="0"/>
                  </a:lnTo>
                  <a:lnTo>
                    <a:pt x="115083" y="4741"/>
                  </a:lnTo>
                  <a:lnTo>
                    <a:pt x="122988" y="11621"/>
                  </a:lnTo>
                  <a:lnTo>
                    <a:pt x="139702" y="43660"/>
                  </a:lnTo>
                  <a:lnTo>
                    <a:pt x="149724" y="81619"/>
                  </a:lnTo>
                  <a:lnTo>
                    <a:pt x="146562" y="142822"/>
                  </a:lnTo>
                  <a:lnTo>
                    <a:pt x="136388" y="190431"/>
                  </a:lnTo>
                  <a:lnTo>
                    <a:pt x="118326" y="227662"/>
                  </a:lnTo>
                  <a:lnTo>
                    <a:pt x="76859" y="269953"/>
                  </a:lnTo>
                  <a:lnTo>
                    <a:pt x="67089" y="273826"/>
                  </a:lnTo>
                  <a:lnTo>
                    <a:pt x="43756" y="275011"/>
                  </a:lnTo>
                  <a:lnTo>
                    <a:pt x="9901" y="263511"/>
                  </a:lnTo>
                  <a:lnTo>
                    <a:pt x="3733" y="256663"/>
                  </a:lnTo>
                  <a:lnTo>
                    <a:pt x="792" y="248589"/>
                  </a:lnTo>
                  <a:lnTo>
                    <a:pt x="0" y="239696"/>
                  </a:lnTo>
                  <a:lnTo>
                    <a:pt x="5360" y="223577"/>
                  </a:lnTo>
                  <a:lnTo>
                    <a:pt x="10064" y="216003"/>
                  </a:lnTo>
                  <a:lnTo>
                    <a:pt x="27770" y="204468"/>
                  </a:lnTo>
                  <a:lnTo>
                    <a:pt x="50067" y="197781"/>
                  </a:lnTo>
                  <a:lnTo>
                    <a:pt x="99217" y="199901"/>
                  </a:lnTo>
                  <a:lnTo>
                    <a:pt x="138248" y="200572"/>
                  </a:lnTo>
                  <a:lnTo>
                    <a:pt x="166873" y="2008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4822052" y="2593131"/>
              <a:ext cx="273741" cy="28465"/>
            </a:xfrm>
            <a:custGeom>
              <a:avLst/>
              <a:gdLst/>
              <a:ahLst/>
              <a:cxnLst/>
              <a:rect l="0" t="0" r="0" b="0"/>
              <a:pathLst>
                <a:path w="273741" h="28465">
                  <a:moveTo>
                    <a:pt x="273740" y="17936"/>
                  </a:moveTo>
                  <a:lnTo>
                    <a:pt x="262562" y="6757"/>
                  </a:lnTo>
                  <a:lnTo>
                    <a:pt x="244596" y="1269"/>
                  </a:lnTo>
                  <a:lnTo>
                    <a:pt x="222183" y="0"/>
                  </a:lnTo>
                  <a:lnTo>
                    <a:pt x="176079" y="2478"/>
                  </a:lnTo>
                  <a:lnTo>
                    <a:pt x="132890" y="1658"/>
                  </a:lnTo>
                  <a:lnTo>
                    <a:pt x="77072" y="11861"/>
                  </a:lnTo>
                  <a:lnTo>
                    <a:pt x="19407" y="25469"/>
                  </a:lnTo>
                  <a:lnTo>
                    <a:pt x="0" y="2846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4864165" y="2679929"/>
              <a:ext cx="200043" cy="216187"/>
            </a:xfrm>
            <a:custGeom>
              <a:avLst/>
              <a:gdLst/>
              <a:ahLst/>
              <a:cxnLst/>
              <a:rect l="0" t="0" r="0" b="0"/>
              <a:pathLst>
                <a:path w="200043" h="216187">
                  <a:moveTo>
                    <a:pt x="0" y="57480"/>
                  </a:moveTo>
                  <a:lnTo>
                    <a:pt x="14655" y="13517"/>
                  </a:lnTo>
                  <a:lnTo>
                    <a:pt x="21468" y="7115"/>
                  </a:lnTo>
                  <a:lnTo>
                    <a:pt x="41517" y="0"/>
                  </a:lnTo>
                  <a:lnTo>
                    <a:pt x="62906" y="3078"/>
                  </a:lnTo>
                  <a:lnTo>
                    <a:pt x="114609" y="24493"/>
                  </a:lnTo>
                  <a:lnTo>
                    <a:pt x="131266" y="40479"/>
                  </a:lnTo>
                  <a:lnTo>
                    <a:pt x="148208" y="69210"/>
                  </a:lnTo>
                  <a:lnTo>
                    <a:pt x="150488" y="92719"/>
                  </a:lnTo>
                  <a:lnTo>
                    <a:pt x="142420" y="140350"/>
                  </a:lnTo>
                  <a:lnTo>
                    <a:pt x="121748" y="172891"/>
                  </a:lnTo>
                  <a:lnTo>
                    <a:pt x="98985" y="199171"/>
                  </a:lnTo>
                  <a:lnTo>
                    <a:pt x="66244" y="216186"/>
                  </a:lnTo>
                  <a:lnTo>
                    <a:pt x="54691" y="215926"/>
                  </a:lnTo>
                  <a:lnTo>
                    <a:pt x="32496" y="206279"/>
                  </a:lnTo>
                  <a:lnTo>
                    <a:pt x="17173" y="190294"/>
                  </a:lnTo>
                  <a:lnTo>
                    <a:pt x="11449" y="181117"/>
                  </a:lnTo>
                  <a:lnTo>
                    <a:pt x="9972" y="172660"/>
                  </a:lnTo>
                  <a:lnTo>
                    <a:pt x="11328" y="164683"/>
                  </a:lnTo>
                  <a:lnTo>
                    <a:pt x="19073" y="149579"/>
                  </a:lnTo>
                  <a:lnTo>
                    <a:pt x="30314" y="135068"/>
                  </a:lnTo>
                  <a:lnTo>
                    <a:pt x="38927" y="131432"/>
                  </a:lnTo>
                  <a:lnTo>
                    <a:pt x="99695" y="130982"/>
                  </a:lnTo>
                  <a:lnTo>
                    <a:pt x="159596" y="129970"/>
                  </a:lnTo>
                  <a:lnTo>
                    <a:pt x="200042" y="12065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5306362" y="2557601"/>
              <a:ext cx="73701" cy="21881"/>
            </a:xfrm>
            <a:custGeom>
              <a:avLst/>
              <a:gdLst/>
              <a:ahLst/>
              <a:cxnLst/>
              <a:rect l="0" t="0" r="0" b="0"/>
              <a:pathLst>
                <a:path w="73701" h="21881">
                  <a:moveTo>
                    <a:pt x="73700" y="21880"/>
                  </a:moveTo>
                  <a:lnTo>
                    <a:pt x="68111" y="5113"/>
                  </a:lnTo>
                  <a:lnTo>
                    <a:pt x="62955" y="1343"/>
                  </a:lnTo>
                  <a:lnTo>
                    <a:pt x="56008" y="0"/>
                  </a:lnTo>
                  <a:lnTo>
                    <a:pt x="0" y="1135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5306362" y="2632124"/>
              <a:ext cx="63172" cy="42115"/>
            </a:xfrm>
            <a:custGeom>
              <a:avLst/>
              <a:gdLst/>
              <a:ahLst/>
              <a:cxnLst/>
              <a:rect l="0" t="0" r="0" b="0"/>
              <a:pathLst>
                <a:path w="63172" h="42115">
                  <a:moveTo>
                    <a:pt x="63171" y="0"/>
                  </a:moveTo>
                  <a:lnTo>
                    <a:pt x="57582" y="16767"/>
                  </a:lnTo>
                  <a:lnTo>
                    <a:pt x="51257" y="22877"/>
                  </a:lnTo>
                  <a:lnTo>
                    <a:pt x="23506" y="35894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5611689" y="2042528"/>
            <a:ext cx="589597" cy="854514"/>
            <a:chOff x="5611689" y="2042528"/>
            <a:chExt cx="589597" cy="854514"/>
          </a:xfrm>
        </p:grpSpPr>
        <p:sp>
          <p:nvSpPr>
            <p:cNvPr id="35" name="Freeform 34"/>
            <p:cNvSpPr/>
            <p:nvPr/>
          </p:nvSpPr>
          <p:spPr>
            <a:xfrm>
              <a:off x="5794683" y="2042528"/>
              <a:ext cx="248675" cy="339990"/>
            </a:xfrm>
            <a:custGeom>
              <a:avLst/>
              <a:gdLst/>
              <a:ahLst/>
              <a:cxnLst/>
              <a:rect l="0" t="0" r="0" b="0"/>
              <a:pathLst>
                <a:path w="248675" h="339990">
                  <a:moveTo>
                    <a:pt x="80218" y="0"/>
                  </a:moveTo>
                  <a:lnTo>
                    <a:pt x="55024" y="53875"/>
                  </a:lnTo>
                  <a:lnTo>
                    <a:pt x="35554" y="91880"/>
                  </a:lnTo>
                  <a:lnTo>
                    <a:pt x="9524" y="127854"/>
                  </a:lnTo>
                  <a:lnTo>
                    <a:pt x="5013" y="129689"/>
                  </a:lnTo>
                  <a:lnTo>
                    <a:pt x="2005" y="126234"/>
                  </a:lnTo>
                  <a:lnTo>
                    <a:pt x="0" y="119251"/>
                  </a:lnTo>
                  <a:lnTo>
                    <a:pt x="1003" y="112256"/>
                  </a:lnTo>
                  <a:lnTo>
                    <a:pt x="8357" y="98245"/>
                  </a:lnTo>
                  <a:lnTo>
                    <a:pt x="25650" y="77203"/>
                  </a:lnTo>
                  <a:lnTo>
                    <a:pt x="51182" y="61739"/>
                  </a:lnTo>
                  <a:lnTo>
                    <a:pt x="86563" y="55338"/>
                  </a:lnTo>
                  <a:lnTo>
                    <a:pt x="121093" y="59030"/>
                  </a:lnTo>
                  <a:lnTo>
                    <a:pt x="153550" y="73123"/>
                  </a:lnTo>
                  <a:lnTo>
                    <a:pt x="202402" y="112561"/>
                  </a:lnTo>
                  <a:lnTo>
                    <a:pt x="218326" y="139027"/>
                  </a:lnTo>
                  <a:lnTo>
                    <a:pt x="224864" y="185862"/>
                  </a:lnTo>
                  <a:lnTo>
                    <a:pt x="220154" y="214797"/>
                  </a:lnTo>
                  <a:lnTo>
                    <a:pt x="198775" y="272911"/>
                  </a:lnTo>
                  <a:lnTo>
                    <a:pt x="187112" y="294429"/>
                  </a:lnTo>
                  <a:lnTo>
                    <a:pt x="156214" y="320685"/>
                  </a:lnTo>
                  <a:lnTo>
                    <a:pt x="123013" y="337693"/>
                  </a:lnTo>
                  <a:lnTo>
                    <a:pt x="101578" y="339989"/>
                  </a:lnTo>
                  <a:lnTo>
                    <a:pt x="80352" y="335940"/>
                  </a:lnTo>
                  <a:lnTo>
                    <a:pt x="59221" y="326341"/>
                  </a:lnTo>
                  <a:lnTo>
                    <a:pt x="53352" y="318167"/>
                  </a:lnTo>
                  <a:lnTo>
                    <a:pt x="49950" y="296605"/>
                  </a:lnTo>
                  <a:lnTo>
                    <a:pt x="55457" y="277664"/>
                  </a:lnTo>
                  <a:lnTo>
                    <a:pt x="60201" y="269337"/>
                  </a:lnTo>
                  <a:lnTo>
                    <a:pt x="81071" y="256966"/>
                  </a:lnTo>
                  <a:lnTo>
                    <a:pt x="107504" y="249908"/>
                  </a:lnTo>
                  <a:lnTo>
                    <a:pt x="169469" y="252087"/>
                  </a:lnTo>
                  <a:lnTo>
                    <a:pt x="204929" y="263686"/>
                  </a:lnTo>
                  <a:lnTo>
                    <a:pt x="248674" y="3053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5611689" y="2484725"/>
              <a:ext cx="589597" cy="57839"/>
            </a:xfrm>
            <a:custGeom>
              <a:avLst/>
              <a:gdLst/>
              <a:ahLst/>
              <a:cxnLst/>
              <a:rect l="0" t="0" r="0" b="0"/>
              <a:pathLst>
                <a:path w="589597" h="57839">
                  <a:moveTo>
                    <a:pt x="589596" y="0"/>
                  </a:moveTo>
                  <a:lnTo>
                    <a:pt x="578417" y="11178"/>
                  </a:lnTo>
                  <a:lnTo>
                    <a:pt x="549109" y="23719"/>
                  </a:lnTo>
                  <a:lnTo>
                    <a:pt x="496114" y="31202"/>
                  </a:lnTo>
                  <a:lnTo>
                    <a:pt x="433653" y="39612"/>
                  </a:lnTo>
                  <a:lnTo>
                    <a:pt x="375908" y="47209"/>
                  </a:lnTo>
                  <a:lnTo>
                    <a:pt x="327929" y="51033"/>
                  </a:lnTo>
                  <a:lnTo>
                    <a:pt x="266551" y="52324"/>
                  </a:lnTo>
                  <a:lnTo>
                    <a:pt x="217668" y="53718"/>
                  </a:lnTo>
                  <a:lnTo>
                    <a:pt x="158636" y="57838"/>
                  </a:lnTo>
                  <a:lnTo>
                    <a:pt x="96326" y="53669"/>
                  </a:lnTo>
                  <a:lnTo>
                    <a:pt x="38438" y="50506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5811730" y="2642653"/>
              <a:ext cx="168281" cy="254389"/>
            </a:xfrm>
            <a:custGeom>
              <a:avLst/>
              <a:gdLst/>
              <a:ahLst/>
              <a:cxnLst/>
              <a:rect l="0" t="0" r="0" b="0"/>
              <a:pathLst>
                <a:path w="168281" h="254389">
                  <a:moveTo>
                    <a:pt x="0" y="0"/>
                  </a:moveTo>
                  <a:lnTo>
                    <a:pt x="42692" y="3119"/>
                  </a:lnTo>
                  <a:lnTo>
                    <a:pt x="93663" y="19128"/>
                  </a:lnTo>
                  <a:lnTo>
                    <a:pt x="110259" y="30338"/>
                  </a:lnTo>
                  <a:lnTo>
                    <a:pt x="122313" y="46238"/>
                  </a:lnTo>
                  <a:lnTo>
                    <a:pt x="127166" y="55392"/>
                  </a:lnTo>
                  <a:lnTo>
                    <a:pt x="128061" y="63834"/>
                  </a:lnTo>
                  <a:lnTo>
                    <a:pt x="122817" y="79453"/>
                  </a:lnTo>
                  <a:lnTo>
                    <a:pt x="109567" y="91074"/>
                  </a:lnTo>
                  <a:lnTo>
                    <a:pt x="72466" y="108067"/>
                  </a:lnTo>
                  <a:lnTo>
                    <a:pt x="69368" y="111819"/>
                  </a:lnTo>
                  <a:lnTo>
                    <a:pt x="70811" y="115490"/>
                  </a:lnTo>
                  <a:lnTo>
                    <a:pt x="81774" y="122688"/>
                  </a:lnTo>
                  <a:lnTo>
                    <a:pt x="143645" y="145046"/>
                  </a:lnTo>
                  <a:lnTo>
                    <a:pt x="161718" y="156492"/>
                  </a:lnTo>
                  <a:lnTo>
                    <a:pt x="166304" y="166329"/>
                  </a:lnTo>
                  <a:lnTo>
                    <a:pt x="168280" y="192857"/>
                  </a:lnTo>
                  <a:lnTo>
                    <a:pt x="164829" y="204610"/>
                  </a:lnTo>
                  <a:lnTo>
                    <a:pt x="151636" y="223908"/>
                  </a:lnTo>
                  <a:lnTo>
                    <a:pt x="130955" y="234045"/>
                  </a:lnTo>
                  <a:lnTo>
                    <a:pt x="69411" y="254388"/>
                  </a:lnTo>
                  <a:lnTo>
                    <a:pt x="42114" y="2526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9" name="Freeform 38"/>
          <p:cNvSpPr/>
          <p:nvPr/>
        </p:nvSpPr>
        <p:spPr>
          <a:xfrm>
            <a:off x="5455370" y="1868386"/>
            <a:ext cx="861545" cy="1180239"/>
          </a:xfrm>
          <a:custGeom>
            <a:avLst/>
            <a:gdLst/>
            <a:ahLst/>
            <a:cxnLst/>
            <a:rect l="0" t="0" r="0" b="0"/>
            <a:pathLst>
              <a:path w="861545" h="1180239">
                <a:moveTo>
                  <a:pt x="156319" y="332069"/>
                </a:moveTo>
                <a:lnTo>
                  <a:pt x="150730" y="348837"/>
                </a:lnTo>
                <a:lnTo>
                  <a:pt x="107851" y="411906"/>
                </a:lnTo>
                <a:lnTo>
                  <a:pt x="83631" y="471481"/>
                </a:lnTo>
                <a:lnTo>
                  <a:pt x="63192" y="525594"/>
                </a:lnTo>
                <a:lnTo>
                  <a:pt x="45030" y="580173"/>
                </a:lnTo>
                <a:lnTo>
                  <a:pt x="30177" y="632202"/>
                </a:lnTo>
                <a:lnTo>
                  <a:pt x="22627" y="681090"/>
                </a:lnTo>
                <a:lnTo>
                  <a:pt x="14487" y="738834"/>
                </a:lnTo>
                <a:lnTo>
                  <a:pt x="10570" y="795483"/>
                </a:lnTo>
                <a:lnTo>
                  <a:pt x="3820" y="852953"/>
                </a:lnTo>
                <a:lnTo>
                  <a:pt x="0" y="907025"/>
                </a:lnTo>
                <a:lnTo>
                  <a:pt x="4457" y="960091"/>
                </a:lnTo>
                <a:lnTo>
                  <a:pt x="13187" y="1012860"/>
                </a:lnTo>
                <a:lnTo>
                  <a:pt x="28771" y="1059950"/>
                </a:lnTo>
                <a:lnTo>
                  <a:pt x="63404" y="1109378"/>
                </a:lnTo>
                <a:lnTo>
                  <a:pt x="93694" y="1139891"/>
                </a:lnTo>
                <a:lnTo>
                  <a:pt x="140273" y="1171617"/>
                </a:lnTo>
                <a:lnTo>
                  <a:pt x="149131" y="1174867"/>
                </a:lnTo>
                <a:lnTo>
                  <a:pt x="210052" y="1180238"/>
                </a:lnTo>
                <a:lnTo>
                  <a:pt x="266975" y="1175556"/>
                </a:lnTo>
                <a:lnTo>
                  <a:pt x="304529" y="1164308"/>
                </a:lnTo>
                <a:lnTo>
                  <a:pt x="351661" y="1140958"/>
                </a:lnTo>
                <a:lnTo>
                  <a:pt x="413751" y="1111515"/>
                </a:lnTo>
                <a:lnTo>
                  <a:pt x="470243" y="1076128"/>
                </a:lnTo>
                <a:lnTo>
                  <a:pt x="525725" y="1033973"/>
                </a:lnTo>
                <a:lnTo>
                  <a:pt x="580831" y="990686"/>
                </a:lnTo>
                <a:lnTo>
                  <a:pt x="639756" y="939019"/>
                </a:lnTo>
                <a:lnTo>
                  <a:pt x="693104" y="885292"/>
                </a:lnTo>
                <a:lnTo>
                  <a:pt x="738573" y="823104"/>
                </a:lnTo>
                <a:lnTo>
                  <a:pt x="773948" y="764854"/>
                </a:lnTo>
                <a:lnTo>
                  <a:pt x="800746" y="708123"/>
                </a:lnTo>
                <a:lnTo>
                  <a:pt x="825535" y="647750"/>
                </a:lnTo>
                <a:lnTo>
                  <a:pt x="844036" y="586348"/>
                </a:lnTo>
                <a:lnTo>
                  <a:pt x="857020" y="531040"/>
                </a:lnTo>
                <a:lnTo>
                  <a:pt x="859636" y="490301"/>
                </a:lnTo>
                <a:lnTo>
                  <a:pt x="860798" y="441779"/>
                </a:lnTo>
                <a:lnTo>
                  <a:pt x="861315" y="391358"/>
                </a:lnTo>
                <a:lnTo>
                  <a:pt x="861544" y="345552"/>
                </a:lnTo>
                <a:lnTo>
                  <a:pt x="853286" y="284170"/>
                </a:lnTo>
                <a:lnTo>
                  <a:pt x="836974" y="227409"/>
                </a:lnTo>
                <a:lnTo>
                  <a:pt x="811256" y="174224"/>
                </a:lnTo>
                <a:lnTo>
                  <a:pt x="784298" y="120866"/>
                </a:lnTo>
                <a:lnTo>
                  <a:pt x="749748" y="76728"/>
                </a:lnTo>
                <a:lnTo>
                  <a:pt x="704287" y="45193"/>
                </a:lnTo>
                <a:lnTo>
                  <a:pt x="653772" y="26621"/>
                </a:lnTo>
                <a:lnTo>
                  <a:pt x="601111" y="4969"/>
                </a:lnTo>
                <a:lnTo>
                  <a:pt x="547555" y="5198"/>
                </a:lnTo>
                <a:lnTo>
                  <a:pt x="487194" y="0"/>
                </a:lnTo>
                <a:lnTo>
                  <a:pt x="463642" y="3549"/>
                </a:lnTo>
                <a:lnTo>
                  <a:pt x="408748" y="24891"/>
                </a:lnTo>
                <a:lnTo>
                  <a:pt x="350305" y="58547"/>
                </a:lnTo>
                <a:lnTo>
                  <a:pt x="287896" y="107474"/>
                </a:lnTo>
                <a:lnTo>
                  <a:pt x="237139" y="168488"/>
                </a:lnTo>
                <a:lnTo>
                  <a:pt x="201956" y="225809"/>
                </a:lnTo>
                <a:lnTo>
                  <a:pt x="177376" y="268899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Freeform 39"/>
          <p:cNvSpPr/>
          <p:nvPr/>
        </p:nvSpPr>
        <p:spPr>
          <a:xfrm>
            <a:off x="1590683" y="1337119"/>
            <a:ext cx="283390" cy="514726"/>
          </a:xfrm>
          <a:custGeom>
            <a:avLst/>
            <a:gdLst/>
            <a:ahLst/>
            <a:cxnLst/>
            <a:rect l="0" t="0" r="0" b="0"/>
            <a:pathLst>
              <a:path w="283390" h="514726">
                <a:moveTo>
                  <a:pt x="135990" y="0"/>
                </a:moveTo>
                <a:lnTo>
                  <a:pt x="126925" y="58617"/>
                </a:lnTo>
                <a:lnTo>
                  <a:pt x="132986" y="112791"/>
                </a:lnTo>
                <a:lnTo>
                  <a:pt x="138516" y="171671"/>
                </a:lnTo>
                <a:lnTo>
                  <a:pt x="150527" y="233692"/>
                </a:lnTo>
                <a:lnTo>
                  <a:pt x="155759" y="292173"/>
                </a:lnTo>
                <a:lnTo>
                  <a:pt x="156666" y="340553"/>
                </a:lnTo>
                <a:lnTo>
                  <a:pt x="156972" y="402535"/>
                </a:lnTo>
                <a:lnTo>
                  <a:pt x="157032" y="465168"/>
                </a:lnTo>
                <a:lnTo>
                  <a:pt x="151454" y="502815"/>
                </a:lnTo>
                <a:lnTo>
                  <a:pt x="147469" y="508345"/>
                </a:lnTo>
                <a:lnTo>
                  <a:pt x="142473" y="509693"/>
                </a:lnTo>
                <a:lnTo>
                  <a:pt x="136802" y="508251"/>
                </a:lnTo>
                <a:lnTo>
                  <a:pt x="124263" y="497290"/>
                </a:lnTo>
                <a:lnTo>
                  <a:pt x="83242" y="443582"/>
                </a:lnTo>
                <a:lnTo>
                  <a:pt x="49409" y="387830"/>
                </a:lnTo>
                <a:lnTo>
                  <a:pt x="15690" y="326232"/>
                </a:lnTo>
                <a:lnTo>
                  <a:pt x="0" y="301772"/>
                </a:lnTo>
                <a:lnTo>
                  <a:pt x="6919" y="313632"/>
                </a:lnTo>
                <a:lnTo>
                  <a:pt x="19238" y="339373"/>
                </a:lnTo>
                <a:lnTo>
                  <a:pt x="58020" y="400299"/>
                </a:lnTo>
                <a:lnTo>
                  <a:pt x="78313" y="430562"/>
                </a:lnTo>
                <a:lnTo>
                  <a:pt x="109779" y="465461"/>
                </a:lnTo>
                <a:lnTo>
                  <a:pt x="133542" y="505804"/>
                </a:lnTo>
                <a:lnTo>
                  <a:pt x="141377" y="511507"/>
                </a:lnTo>
                <a:lnTo>
                  <a:pt x="150110" y="514140"/>
                </a:lnTo>
                <a:lnTo>
                  <a:pt x="159441" y="514725"/>
                </a:lnTo>
                <a:lnTo>
                  <a:pt x="168002" y="511606"/>
                </a:lnTo>
                <a:lnTo>
                  <a:pt x="227117" y="456273"/>
                </a:lnTo>
                <a:lnTo>
                  <a:pt x="269341" y="408535"/>
                </a:lnTo>
                <a:lnTo>
                  <a:pt x="283389" y="379026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Freeform 40"/>
          <p:cNvSpPr/>
          <p:nvPr/>
        </p:nvSpPr>
        <p:spPr>
          <a:xfrm>
            <a:off x="2813319" y="1221305"/>
            <a:ext cx="292588" cy="810022"/>
          </a:xfrm>
          <a:custGeom>
            <a:avLst/>
            <a:gdLst/>
            <a:ahLst/>
            <a:cxnLst/>
            <a:rect l="0" t="0" r="0" b="0"/>
            <a:pathLst>
              <a:path w="292588" h="810022">
                <a:moveTo>
                  <a:pt x="60960" y="0"/>
                </a:moveTo>
                <a:lnTo>
                  <a:pt x="53725" y="28726"/>
                </a:lnTo>
                <a:lnTo>
                  <a:pt x="51407" y="77922"/>
                </a:lnTo>
                <a:lnTo>
                  <a:pt x="50721" y="131233"/>
                </a:lnTo>
                <a:lnTo>
                  <a:pt x="50518" y="189792"/>
                </a:lnTo>
                <a:lnTo>
                  <a:pt x="50457" y="244708"/>
                </a:lnTo>
                <a:lnTo>
                  <a:pt x="50439" y="298024"/>
                </a:lnTo>
                <a:lnTo>
                  <a:pt x="51604" y="352036"/>
                </a:lnTo>
                <a:lnTo>
                  <a:pt x="57668" y="410803"/>
                </a:lnTo>
                <a:lnTo>
                  <a:pt x="61155" y="464611"/>
                </a:lnTo>
                <a:lnTo>
                  <a:pt x="69101" y="525306"/>
                </a:lnTo>
                <a:lnTo>
                  <a:pt x="76606" y="576767"/>
                </a:lnTo>
                <a:lnTo>
                  <a:pt x="80414" y="626739"/>
                </a:lnTo>
                <a:lnTo>
                  <a:pt x="81542" y="680410"/>
                </a:lnTo>
                <a:lnTo>
                  <a:pt x="89159" y="735306"/>
                </a:lnTo>
                <a:lnTo>
                  <a:pt x="91877" y="789997"/>
                </a:lnTo>
                <a:lnTo>
                  <a:pt x="91079" y="809685"/>
                </a:lnTo>
                <a:lnTo>
                  <a:pt x="89228" y="810021"/>
                </a:lnTo>
                <a:lnTo>
                  <a:pt x="62864" y="766673"/>
                </a:lnTo>
                <a:lnTo>
                  <a:pt x="47299" y="714911"/>
                </a:lnTo>
                <a:lnTo>
                  <a:pt x="21091" y="654018"/>
                </a:lnTo>
                <a:lnTo>
                  <a:pt x="5252" y="610900"/>
                </a:lnTo>
                <a:lnTo>
                  <a:pt x="2764" y="608478"/>
                </a:lnTo>
                <a:lnTo>
                  <a:pt x="1106" y="611543"/>
                </a:lnTo>
                <a:lnTo>
                  <a:pt x="0" y="618265"/>
                </a:lnTo>
                <a:lnTo>
                  <a:pt x="17867" y="672631"/>
                </a:lnTo>
                <a:lnTo>
                  <a:pt x="44670" y="732375"/>
                </a:lnTo>
                <a:lnTo>
                  <a:pt x="58010" y="750930"/>
                </a:lnTo>
                <a:lnTo>
                  <a:pt x="74857" y="763855"/>
                </a:lnTo>
                <a:lnTo>
                  <a:pt x="95213" y="772330"/>
                </a:lnTo>
                <a:lnTo>
                  <a:pt x="119857" y="776096"/>
                </a:lnTo>
                <a:lnTo>
                  <a:pt x="140169" y="771531"/>
                </a:lnTo>
                <a:lnTo>
                  <a:pt x="172273" y="749536"/>
                </a:lnTo>
                <a:lnTo>
                  <a:pt x="229946" y="688544"/>
                </a:lnTo>
                <a:lnTo>
                  <a:pt x="277979" y="630615"/>
                </a:lnTo>
                <a:lnTo>
                  <a:pt x="292587" y="610653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/>
          <p:cNvGrpSpPr/>
          <p:nvPr/>
        </p:nvGrpSpPr>
        <p:grpSpPr>
          <a:xfrm>
            <a:off x="1841120" y="315854"/>
            <a:ext cx="1570114" cy="876958"/>
            <a:chOff x="1841120" y="315854"/>
            <a:chExt cx="1570114" cy="876958"/>
          </a:xfrm>
        </p:grpSpPr>
        <p:sp>
          <p:nvSpPr>
            <p:cNvPr id="2" name="Freeform 1"/>
            <p:cNvSpPr/>
            <p:nvPr/>
          </p:nvSpPr>
          <p:spPr>
            <a:xfrm>
              <a:off x="1841120" y="315854"/>
              <a:ext cx="321817" cy="335533"/>
            </a:xfrm>
            <a:custGeom>
              <a:avLst/>
              <a:gdLst/>
              <a:ahLst/>
              <a:cxnLst/>
              <a:rect l="0" t="0" r="0" b="0"/>
              <a:pathLst>
                <a:path w="321817" h="335533">
                  <a:moveTo>
                    <a:pt x="106652" y="0"/>
                  </a:moveTo>
                  <a:lnTo>
                    <a:pt x="51426" y="57566"/>
                  </a:lnTo>
                  <a:lnTo>
                    <a:pt x="11230" y="118297"/>
                  </a:lnTo>
                  <a:lnTo>
                    <a:pt x="4433" y="127998"/>
                  </a:lnTo>
                  <a:lnTo>
                    <a:pt x="1071" y="130956"/>
                  </a:lnTo>
                  <a:lnTo>
                    <a:pt x="0" y="129418"/>
                  </a:lnTo>
                  <a:lnTo>
                    <a:pt x="6686" y="101734"/>
                  </a:lnTo>
                  <a:lnTo>
                    <a:pt x="18939" y="85769"/>
                  </a:lnTo>
                  <a:lnTo>
                    <a:pt x="78440" y="28137"/>
                  </a:lnTo>
                  <a:lnTo>
                    <a:pt x="92553" y="14065"/>
                  </a:lnTo>
                  <a:lnTo>
                    <a:pt x="112864" y="6251"/>
                  </a:lnTo>
                  <a:lnTo>
                    <a:pt x="136319" y="3948"/>
                  </a:lnTo>
                  <a:lnTo>
                    <a:pt x="158441" y="6824"/>
                  </a:lnTo>
                  <a:lnTo>
                    <a:pt x="176853" y="15122"/>
                  </a:lnTo>
                  <a:lnTo>
                    <a:pt x="221051" y="47399"/>
                  </a:lnTo>
                  <a:lnTo>
                    <a:pt x="232755" y="65520"/>
                  </a:lnTo>
                  <a:lnTo>
                    <a:pt x="234004" y="75266"/>
                  </a:lnTo>
                  <a:lnTo>
                    <a:pt x="229154" y="95453"/>
                  </a:lnTo>
                  <a:lnTo>
                    <a:pt x="213268" y="120959"/>
                  </a:lnTo>
                  <a:lnTo>
                    <a:pt x="188155" y="143335"/>
                  </a:lnTo>
                  <a:lnTo>
                    <a:pt x="184384" y="144690"/>
                  </a:lnTo>
                  <a:lnTo>
                    <a:pt x="184209" y="142083"/>
                  </a:lnTo>
                  <a:lnTo>
                    <a:pt x="186433" y="136836"/>
                  </a:lnTo>
                  <a:lnTo>
                    <a:pt x="192594" y="134508"/>
                  </a:lnTo>
                  <a:lnTo>
                    <a:pt x="223623" y="136821"/>
                  </a:lnTo>
                  <a:lnTo>
                    <a:pt x="260113" y="146085"/>
                  </a:lnTo>
                  <a:lnTo>
                    <a:pt x="307722" y="176227"/>
                  </a:lnTo>
                  <a:lnTo>
                    <a:pt x="314398" y="186505"/>
                  </a:lnTo>
                  <a:lnTo>
                    <a:pt x="321816" y="213523"/>
                  </a:lnTo>
                  <a:lnTo>
                    <a:pt x="320403" y="261618"/>
                  </a:lnTo>
                  <a:lnTo>
                    <a:pt x="309277" y="286291"/>
                  </a:lnTo>
                  <a:lnTo>
                    <a:pt x="273538" y="321194"/>
                  </a:lnTo>
                  <a:lnTo>
                    <a:pt x="250234" y="329926"/>
                  </a:lnTo>
                  <a:lnTo>
                    <a:pt x="191555" y="335532"/>
                  </a:lnTo>
                  <a:lnTo>
                    <a:pt x="132045" y="335470"/>
                  </a:lnTo>
                  <a:lnTo>
                    <a:pt x="84588" y="328525"/>
                  </a:lnTo>
                  <a:lnTo>
                    <a:pt x="64538" y="3263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863544" y="744750"/>
              <a:ext cx="379027" cy="44888"/>
            </a:xfrm>
            <a:custGeom>
              <a:avLst/>
              <a:gdLst/>
              <a:ahLst/>
              <a:cxnLst/>
              <a:rect l="0" t="0" r="0" b="0"/>
              <a:pathLst>
                <a:path w="379027" h="44888">
                  <a:moveTo>
                    <a:pt x="379026" y="13301"/>
                  </a:moveTo>
                  <a:lnTo>
                    <a:pt x="367847" y="2123"/>
                  </a:lnTo>
                  <a:lnTo>
                    <a:pt x="361045" y="0"/>
                  </a:lnTo>
                  <a:lnTo>
                    <a:pt x="309284" y="2177"/>
                  </a:lnTo>
                  <a:lnTo>
                    <a:pt x="256758" y="11061"/>
                  </a:lnTo>
                  <a:lnTo>
                    <a:pt x="194988" y="21917"/>
                  </a:lnTo>
                  <a:lnTo>
                    <a:pt x="140075" y="24622"/>
                  </a:lnTo>
                  <a:lnTo>
                    <a:pt x="84167" y="32088"/>
                  </a:lnTo>
                  <a:lnTo>
                    <a:pt x="24775" y="41295"/>
                  </a:lnTo>
                  <a:lnTo>
                    <a:pt x="0" y="4488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905658" y="941527"/>
              <a:ext cx="10529" cy="27095"/>
            </a:xfrm>
            <a:custGeom>
              <a:avLst/>
              <a:gdLst/>
              <a:ahLst/>
              <a:cxnLst/>
              <a:rect l="0" t="0" r="0" b="0"/>
              <a:pathLst>
                <a:path w="10529" h="27095">
                  <a:moveTo>
                    <a:pt x="0" y="27094"/>
                  </a:moveTo>
                  <a:lnTo>
                    <a:pt x="7235" y="491"/>
                  </a:lnTo>
                  <a:lnTo>
                    <a:pt x="8333" y="0"/>
                  </a:lnTo>
                  <a:lnTo>
                    <a:pt x="10528" y="603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893489" y="910390"/>
              <a:ext cx="222739" cy="282422"/>
            </a:xfrm>
            <a:custGeom>
              <a:avLst/>
              <a:gdLst/>
              <a:ahLst/>
              <a:cxnLst/>
              <a:rect l="0" t="0" r="0" b="0"/>
              <a:pathLst>
                <a:path w="222739" h="282422">
                  <a:moveTo>
                    <a:pt x="64811" y="5589"/>
                  </a:moveTo>
                  <a:lnTo>
                    <a:pt x="81579" y="0"/>
                  </a:lnTo>
                  <a:lnTo>
                    <a:pt x="99169" y="375"/>
                  </a:lnTo>
                  <a:lnTo>
                    <a:pt x="117516" y="5611"/>
                  </a:lnTo>
                  <a:lnTo>
                    <a:pt x="133469" y="15737"/>
                  </a:lnTo>
                  <a:lnTo>
                    <a:pt x="145239" y="31156"/>
                  </a:lnTo>
                  <a:lnTo>
                    <a:pt x="166086" y="87118"/>
                  </a:lnTo>
                  <a:lnTo>
                    <a:pt x="174627" y="120603"/>
                  </a:lnTo>
                  <a:lnTo>
                    <a:pt x="168218" y="163358"/>
                  </a:lnTo>
                  <a:lnTo>
                    <a:pt x="145755" y="226673"/>
                  </a:lnTo>
                  <a:lnTo>
                    <a:pt x="132372" y="246568"/>
                  </a:lnTo>
                  <a:lnTo>
                    <a:pt x="114725" y="263209"/>
                  </a:lnTo>
                  <a:lnTo>
                    <a:pt x="79470" y="280143"/>
                  </a:lnTo>
                  <a:lnTo>
                    <a:pt x="56118" y="282421"/>
                  </a:lnTo>
                  <a:lnTo>
                    <a:pt x="35211" y="278364"/>
                  </a:lnTo>
                  <a:lnTo>
                    <a:pt x="18120" y="268762"/>
                  </a:lnTo>
                  <a:lnTo>
                    <a:pt x="5845" y="253576"/>
                  </a:lnTo>
                  <a:lnTo>
                    <a:pt x="934" y="244613"/>
                  </a:lnTo>
                  <a:lnTo>
                    <a:pt x="0" y="236298"/>
                  </a:lnTo>
                  <a:lnTo>
                    <a:pt x="5200" y="220820"/>
                  </a:lnTo>
                  <a:lnTo>
                    <a:pt x="21282" y="198953"/>
                  </a:lnTo>
                  <a:lnTo>
                    <a:pt x="28773" y="195329"/>
                  </a:lnTo>
                  <a:lnTo>
                    <a:pt x="46454" y="194423"/>
                  </a:lnTo>
                  <a:lnTo>
                    <a:pt x="105085" y="206465"/>
                  </a:lnTo>
                  <a:lnTo>
                    <a:pt x="167731" y="224458"/>
                  </a:lnTo>
                  <a:lnTo>
                    <a:pt x="222738" y="24774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2695295" y="673823"/>
              <a:ext cx="10529" cy="168457"/>
            </a:xfrm>
            <a:custGeom>
              <a:avLst/>
              <a:gdLst/>
              <a:ahLst/>
              <a:cxnLst/>
              <a:rect l="0" t="0" r="0" b="0"/>
              <a:pathLst>
                <a:path w="10529" h="168457">
                  <a:moveTo>
                    <a:pt x="10528" y="0"/>
                  </a:moveTo>
                  <a:lnTo>
                    <a:pt x="2195" y="37478"/>
                  </a:lnTo>
                  <a:lnTo>
                    <a:pt x="434" y="94491"/>
                  </a:lnTo>
                  <a:lnTo>
                    <a:pt x="57" y="155481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2611067" y="747523"/>
              <a:ext cx="178985" cy="42115"/>
            </a:xfrm>
            <a:custGeom>
              <a:avLst/>
              <a:gdLst/>
              <a:ahLst/>
              <a:cxnLst/>
              <a:rect l="0" t="0" r="0" b="0"/>
              <a:pathLst>
                <a:path w="178985" h="42115">
                  <a:moveTo>
                    <a:pt x="178984" y="0"/>
                  </a:moveTo>
                  <a:lnTo>
                    <a:pt x="167806" y="16767"/>
                  </a:lnTo>
                  <a:lnTo>
                    <a:pt x="159834" y="20537"/>
                  </a:lnTo>
                  <a:lnTo>
                    <a:pt x="105767" y="26809"/>
                  </a:lnTo>
                  <a:lnTo>
                    <a:pt x="44373" y="34076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3284891" y="336911"/>
              <a:ext cx="31586" cy="189514"/>
            </a:xfrm>
            <a:custGeom>
              <a:avLst/>
              <a:gdLst/>
              <a:ahLst/>
              <a:cxnLst/>
              <a:rect l="0" t="0" r="0" b="0"/>
              <a:pathLst>
                <a:path w="31586" h="189514">
                  <a:moveTo>
                    <a:pt x="31585" y="0"/>
                  </a:moveTo>
                  <a:lnTo>
                    <a:pt x="14797" y="56215"/>
                  </a:lnTo>
                  <a:lnTo>
                    <a:pt x="11371" y="117906"/>
                  </a:lnTo>
                  <a:lnTo>
                    <a:pt x="7659" y="159718"/>
                  </a:lnTo>
                  <a:lnTo>
                    <a:pt x="0" y="1895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3137492" y="694636"/>
              <a:ext cx="273742" cy="21302"/>
            </a:xfrm>
            <a:custGeom>
              <a:avLst/>
              <a:gdLst/>
              <a:ahLst/>
              <a:cxnLst/>
              <a:rect l="0" t="0" r="0" b="0"/>
              <a:pathLst>
                <a:path w="273742" h="21302">
                  <a:moveTo>
                    <a:pt x="273741" y="21301"/>
                  </a:moveTo>
                  <a:lnTo>
                    <a:pt x="268152" y="4534"/>
                  </a:lnTo>
                  <a:lnTo>
                    <a:pt x="260656" y="764"/>
                  </a:lnTo>
                  <a:lnTo>
                    <a:pt x="209718" y="0"/>
                  </a:lnTo>
                  <a:lnTo>
                    <a:pt x="154250" y="196"/>
                  </a:lnTo>
                  <a:lnTo>
                    <a:pt x="99403" y="1405"/>
                  </a:lnTo>
                  <a:lnTo>
                    <a:pt x="47321" y="8576"/>
                  </a:lnTo>
                  <a:lnTo>
                    <a:pt x="0" y="1077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3351644" y="821222"/>
              <a:ext cx="17476" cy="263214"/>
            </a:xfrm>
            <a:custGeom>
              <a:avLst/>
              <a:gdLst/>
              <a:ahLst/>
              <a:cxnLst/>
              <a:rect l="0" t="0" r="0" b="0"/>
              <a:pathLst>
                <a:path w="17476" h="263214">
                  <a:moveTo>
                    <a:pt x="17475" y="0"/>
                  </a:moveTo>
                  <a:lnTo>
                    <a:pt x="14355" y="42692"/>
                  </a:lnTo>
                  <a:lnTo>
                    <a:pt x="8410" y="95521"/>
                  </a:lnTo>
                  <a:lnTo>
                    <a:pt x="0" y="153876"/>
                  </a:lnTo>
                  <a:lnTo>
                    <a:pt x="245" y="207344"/>
                  </a:lnTo>
                  <a:lnTo>
                    <a:pt x="6946" y="2632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3210463" y="842279"/>
              <a:ext cx="158657" cy="150850"/>
            </a:xfrm>
            <a:custGeom>
              <a:avLst/>
              <a:gdLst/>
              <a:ahLst/>
              <a:cxnLst/>
              <a:rect l="0" t="0" r="0" b="0"/>
              <a:pathLst>
                <a:path w="158657" h="150850">
                  <a:moveTo>
                    <a:pt x="158656" y="84228"/>
                  </a:moveTo>
                  <a:lnTo>
                    <a:pt x="147477" y="100996"/>
                  </a:lnTo>
                  <a:lnTo>
                    <a:pt x="129511" y="112348"/>
                  </a:lnTo>
                  <a:lnTo>
                    <a:pt x="74749" y="132905"/>
                  </a:lnTo>
                  <a:lnTo>
                    <a:pt x="21828" y="150849"/>
                  </a:lnTo>
                  <a:lnTo>
                    <a:pt x="13625" y="149699"/>
                  </a:lnTo>
                  <a:lnTo>
                    <a:pt x="6986" y="145423"/>
                  </a:lnTo>
                  <a:lnTo>
                    <a:pt x="1391" y="139063"/>
                  </a:lnTo>
                  <a:lnTo>
                    <a:pt x="0" y="132483"/>
                  </a:lnTo>
                  <a:lnTo>
                    <a:pt x="1413" y="125757"/>
                  </a:lnTo>
                  <a:lnTo>
                    <a:pt x="14902" y="92561"/>
                  </a:lnTo>
                  <a:lnTo>
                    <a:pt x="20879" y="33492"/>
                  </a:lnTo>
                  <a:lnTo>
                    <a:pt x="2178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3" name="Freeform 12"/>
          <p:cNvSpPr/>
          <p:nvPr/>
        </p:nvSpPr>
        <p:spPr>
          <a:xfrm>
            <a:off x="2127916" y="1442404"/>
            <a:ext cx="198883" cy="496248"/>
          </a:xfrm>
          <a:custGeom>
            <a:avLst/>
            <a:gdLst/>
            <a:ahLst/>
            <a:cxnLst/>
            <a:rect l="0" t="0" r="0" b="0"/>
            <a:pathLst>
              <a:path w="198883" h="496248">
                <a:moveTo>
                  <a:pt x="62011" y="0"/>
                </a:moveTo>
                <a:lnTo>
                  <a:pt x="62011" y="57264"/>
                </a:lnTo>
                <a:lnTo>
                  <a:pt x="62011" y="106654"/>
                </a:lnTo>
                <a:lnTo>
                  <a:pt x="65131" y="158333"/>
                </a:lnTo>
                <a:lnTo>
                  <a:pt x="73464" y="210690"/>
                </a:lnTo>
                <a:lnTo>
                  <a:pt x="80222" y="260128"/>
                </a:lnTo>
                <a:lnTo>
                  <a:pt x="85345" y="307532"/>
                </a:lnTo>
                <a:lnTo>
                  <a:pt x="91966" y="370363"/>
                </a:lnTo>
                <a:lnTo>
                  <a:pt x="101680" y="421768"/>
                </a:lnTo>
                <a:lnTo>
                  <a:pt x="114864" y="479582"/>
                </a:lnTo>
                <a:lnTo>
                  <a:pt x="118303" y="491687"/>
                </a:lnTo>
                <a:lnTo>
                  <a:pt x="118256" y="496247"/>
                </a:lnTo>
                <a:lnTo>
                  <a:pt x="115885" y="495778"/>
                </a:lnTo>
                <a:lnTo>
                  <a:pt x="111965" y="491955"/>
                </a:lnTo>
                <a:lnTo>
                  <a:pt x="78220" y="428566"/>
                </a:lnTo>
                <a:lnTo>
                  <a:pt x="37327" y="368225"/>
                </a:lnTo>
                <a:lnTo>
                  <a:pt x="0" y="318387"/>
                </a:lnTo>
                <a:lnTo>
                  <a:pt x="783" y="318713"/>
                </a:lnTo>
                <a:lnTo>
                  <a:pt x="13064" y="333469"/>
                </a:lnTo>
                <a:lnTo>
                  <a:pt x="43474" y="393296"/>
                </a:lnTo>
                <a:lnTo>
                  <a:pt x="69528" y="435267"/>
                </a:lnTo>
                <a:lnTo>
                  <a:pt x="90235" y="458731"/>
                </a:lnTo>
                <a:lnTo>
                  <a:pt x="99544" y="461408"/>
                </a:lnTo>
                <a:lnTo>
                  <a:pt x="122366" y="458144"/>
                </a:lnTo>
                <a:lnTo>
                  <a:pt x="185654" y="420635"/>
                </a:lnTo>
                <a:lnTo>
                  <a:pt x="190064" y="419633"/>
                </a:lnTo>
                <a:lnTo>
                  <a:pt x="198882" y="421140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Freeform 13"/>
          <p:cNvSpPr/>
          <p:nvPr/>
        </p:nvSpPr>
        <p:spPr>
          <a:xfrm>
            <a:off x="3271217" y="1189720"/>
            <a:ext cx="203188" cy="578229"/>
          </a:xfrm>
          <a:custGeom>
            <a:avLst/>
            <a:gdLst/>
            <a:ahLst/>
            <a:cxnLst/>
            <a:rect l="0" t="0" r="0" b="0"/>
            <a:pathLst>
              <a:path w="203188" h="578229">
                <a:moveTo>
                  <a:pt x="76845" y="0"/>
                </a:moveTo>
                <a:lnTo>
                  <a:pt x="76845" y="58617"/>
                </a:lnTo>
                <a:lnTo>
                  <a:pt x="75675" y="112791"/>
                </a:lnTo>
                <a:lnTo>
                  <a:pt x="68512" y="171671"/>
                </a:lnTo>
                <a:lnTo>
                  <a:pt x="66967" y="225171"/>
                </a:lnTo>
                <a:lnTo>
                  <a:pt x="66509" y="282356"/>
                </a:lnTo>
                <a:lnTo>
                  <a:pt x="66373" y="333225"/>
                </a:lnTo>
                <a:lnTo>
                  <a:pt x="66328" y="392336"/>
                </a:lnTo>
                <a:lnTo>
                  <a:pt x="66320" y="440551"/>
                </a:lnTo>
                <a:lnTo>
                  <a:pt x="66317" y="500840"/>
                </a:lnTo>
                <a:lnTo>
                  <a:pt x="63197" y="557809"/>
                </a:lnTo>
                <a:lnTo>
                  <a:pt x="60727" y="571914"/>
                </a:lnTo>
                <a:lnTo>
                  <a:pt x="56741" y="577808"/>
                </a:lnTo>
                <a:lnTo>
                  <a:pt x="51744" y="578228"/>
                </a:lnTo>
                <a:lnTo>
                  <a:pt x="46073" y="574998"/>
                </a:lnTo>
                <a:lnTo>
                  <a:pt x="26913" y="553685"/>
                </a:lnTo>
                <a:lnTo>
                  <a:pt x="182" y="494459"/>
                </a:lnTo>
                <a:lnTo>
                  <a:pt x="0" y="489907"/>
                </a:lnTo>
                <a:lnTo>
                  <a:pt x="2218" y="489211"/>
                </a:lnTo>
                <a:lnTo>
                  <a:pt x="6037" y="491087"/>
                </a:lnTo>
                <a:lnTo>
                  <a:pt x="64371" y="547233"/>
                </a:lnTo>
                <a:lnTo>
                  <a:pt x="94008" y="575508"/>
                </a:lnTo>
                <a:lnTo>
                  <a:pt x="103495" y="577865"/>
                </a:lnTo>
                <a:lnTo>
                  <a:pt x="126514" y="574243"/>
                </a:lnTo>
                <a:lnTo>
                  <a:pt x="154603" y="559050"/>
                </a:lnTo>
                <a:lnTo>
                  <a:pt x="183885" y="532956"/>
                </a:lnTo>
                <a:lnTo>
                  <a:pt x="203187" y="505368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8" name="Group 17"/>
          <p:cNvGrpSpPr/>
          <p:nvPr/>
        </p:nvGrpSpPr>
        <p:grpSpPr>
          <a:xfrm>
            <a:off x="2126756" y="2895336"/>
            <a:ext cx="400084" cy="526426"/>
            <a:chOff x="2126756" y="2895336"/>
            <a:chExt cx="400084" cy="526426"/>
          </a:xfrm>
        </p:grpSpPr>
        <p:sp>
          <p:nvSpPr>
            <p:cNvPr id="15" name="Freeform 14"/>
            <p:cNvSpPr/>
            <p:nvPr/>
          </p:nvSpPr>
          <p:spPr>
            <a:xfrm>
              <a:off x="2126756" y="2895336"/>
              <a:ext cx="400084" cy="84229"/>
            </a:xfrm>
            <a:custGeom>
              <a:avLst/>
              <a:gdLst/>
              <a:ahLst/>
              <a:cxnLst/>
              <a:rect l="0" t="0" r="0" b="0"/>
              <a:pathLst>
                <a:path w="400084" h="84229">
                  <a:moveTo>
                    <a:pt x="400083" y="0"/>
                  </a:moveTo>
                  <a:lnTo>
                    <a:pt x="394494" y="16768"/>
                  </a:lnTo>
                  <a:lnTo>
                    <a:pt x="388168" y="21707"/>
                  </a:lnTo>
                  <a:lnTo>
                    <a:pt x="331371" y="35874"/>
                  </a:lnTo>
                  <a:lnTo>
                    <a:pt x="271278" y="52745"/>
                  </a:lnTo>
                  <a:lnTo>
                    <a:pt x="211513" y="61112"/>
                  </a:lnTo>
                  <a:lnTo>
                    <a:pt x="151788" y="63935"/>
                  </a:lnTo>
                  <a:lnTo>
                    <a:pt x="94930" y="71424"/>
                  </a:lnTo>
                  <a:lnTo>
                    <a:pt x="34165" y="80636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2444806" y="3105906"/>
              <a:ext cx="18863" cy="315856"/>
            </a:xfrm>
            <a:custGeom>
              <a:avLst/>
              <a:gdLst/>
              <a:ahLst/>
              <a:cxnLst/>
              <a:rect l="0" t="0" r="0" b="0"/>
              <a:pathLst>
                <a:path w="18863" h="315856">
                  <a:moveTo>
                    <a:pt x="8333" y="0"/>
                  </a:moveTo>
                  <a:lnTo>
                    <a:pt x="0" y="37479"/>
                  </a:lnTo>
                  <a:lnTo>
                    <a:pt x="1575" y="72326"/>
                  </a:lnTo>
                  <a:lnTo>
                    <a:pt x="7444" y="134567"/>
                  </a:lnTo>
                  <a:lnTo>
                    <a:pt x="8158" y="189751"/>
                  </a:lnTo>
                  <a:lnTo>
                    <a:pt x="8299" y="245713"/>
                  </a:lnTo>
                  <a:lnTo>
                    <a:pt x="16662" y="298169"/>
                  </a:lnTo>
                  <a:lnTo>
                    <a:pt x="18862" y="3158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2244694" y="3116435"/>
              <a:ext cx="187389" cy="214112"/>
            </a:xfrm>
            <a:custGeom>
              <a:avLst/>
              <a:gdLst/>
              <a:ahLst/>
              <a:cxnLst/>
              <a:rect l="0" t="0" r="0" b="0"/>
              <a:pathLst>
                <a:path w="187389" h="214112">
                  <a:moveTo>
                    <a:pt x="187388" y="157927"/>
                  </a:moveTo>
                  <a:lnTo>
                    <a:pt x="176210" y="169106"/>
                  </a:lnTo>
                  <a:lnTo>
                    <a:pt x="158244" y="174594"/>
                  </a:lnTo>
                  <a:lnTo>
                    <a:pt x="102312" y="186811"/>
                  </a:lnTo>
                  <a:lnTo>
                    <a:pt x="41495" y="203657"/>
                  </a:lnTo>
                  <a:lnTo>
                    <a:pt x="8850" y="214111"/>
                  </a:lnTo>
                  <a:lnTo>
                    <a:pt x="2852" y="212931"/>
                  </a:lnTo>
                  <a:lnTo>
                    <a:pt x="24" y="208634"/>
                  </a:lnTo>
                  <a:lnTo>
                    <a:pt x="0" y="193331"/>
                  </a:lnTo>
                  <a:lnTo>
                    <a:pt x="9517" y="142261"/>
                  </a:lnTo>
                  <a:lnTo>
                    <a:pt x="22662" y="87372"/>
                  </a:lnTo>
                  <a:lnTo>
                    <a:pt x="36899" y="31999"/>
                  </a:lnTo>
                  <a:lnTo>
                    <a:pt x="3998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9" name="Freeform 18"/>
          <p:cNvSpPr/>
          <p:nvPr/>
        </p:nvSpPr>
        <p:spPr>
          <a:xfrm>
            <a:off x="2246545" y="2453139"/>
            <a:ext cx="197157" cy="455146"/>
          </a:xfrm>
          <a:custGeom>
            <a:avLst/>
            <a:gdLst/>
            <a:ahLst/>
            <a:cxnLst/>
            <a:rect l="0" t="0" r="0" b="0"/>
            <a:pathLst>
              <a:path w="197157" h="455146">
                <a:moveTo>
                  <a:pt x="143424" y="0"/>
                </a:moveTo>
                <a:lnTo>
                  <a:pt x="123180" y="43963"/>
                </a:lnTo>
                <a:lnTo>
                  <a:pt x="83821" y="105199"/>
                </a:lnTo>
                <a:lnTo>
                  <a:pt x="57311" y="149006"/>
                </a:lnTo>
                <a:lnTo>
                  <a:pt x="35233" y="208587"/>
                </a:lnTo>
                <a:lnTo>
                  <a:pt x="15078" y="252293"/>
                </a:lnTo>
                <a:lnTo>
                  <a:pt x="7067" y="303127"/>
                </a:lnTo>
                <a:lnTo>
                  <a:pt x="986" y="343150"/>
                </a:lnTo>
                <a:lnTo>
                  <a:pt x="1987" y="388707"/>
                </a:lnTo>
                <a:lnTo>
                  <a:pt x="0" y="399518"/>
                </a:lnTo>
                <a:lnTo>
                  <a:pt x="4030" y="420889"/>
                </a:lnTo>
                <a:lnTo>
                  <a:pt x="8381" y="431501"/>
                </a:lnTo>
                <a:lnTo>
                  <a:pt x="22573" y="446412"/>
                </a:lnTo>
                <a:lnTo>
                  <a:pt x="31271" y="452026"/>
                </a:lnTo>
                <a:lnTo>
                  <a:pt x="50294" y="455145"/>
                </a:lnTo>
                <a:lnTo>
                  <a:pt x="111981" y="441485"/>
                </a:lnTo>
                <a:lnTo>
                  <a:pt x="131789" y="433692"/>
                </a:lnTo>
                <a:lnTo>
                  <a:pt x="170892" y="402935"/>
                </a:lnTo>
                <a:lnTo>
                  <a:pt x="192376" y="371163"/>
                </a:lnTo>
                <a:lnTo>
                  <a:pt x="197156" y="345506"/>
                </a:lnTo>
                <a:lnTo>
                  <a:pt x="190692" y="296496"/>
                </a:lnTo>
                <a:lnTo>
                  <a:pt x="185464" y="287741"/>
                </a:lnTo>
                <a:lnTo>
                  <a:pt x="170297" y="274894"/>
                </a:lnTo>
                <a:lnTo>
                  <a:pt x="161339" y="272170"/>
                </a:lnTo>
                <a:lnTo>
                  <a:pt x="142027" y="272263"/>
                </a:lnTo>
                <a:lnTo>
                  <a:pt x="111425" y="284482"/>
                </a:lnTo>
                <a:lnTo>
                  <a:pt x="59196" y="315855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Freeform 19"/>
          <p:cNvSpPr/>
          <p:nvPr/>
        </p:nvSpPr>
        <p:spPr>
          <a:xfrm>
            <a:off x="2937450" y="2779523"/>
            <a:ext cx="10530" cy="189514"/>
          </a:xfrm>
          <a:custGeom>
            <a:avLst/>
            <a:gdLst/>
            <a:ahLst/>
            <a:cxnLst/>
            <a:rect l="0" t="0" r="0" b="0"/>
            <a:pathLst>
              <a:path w="10530" h="189514">
                <a:moveTo>
                  <a:pt x="10529" y="0"/>
                </a:moveTo>
                <a:lnTo>
                  <a:pt x="2196" y="37478"/>
                </a:lnTo>
                <a:lnTo>
                  <a:pt x="434" y="88901"/>
                </a:lnTo>
                <a:lnTo>
                  <a:pt x="86" y="149015"/>
                </a:lnTo>
                <a:lnTo>
                  <a:pt x="0" y="189513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4" name="Group 33"/>
          <p:cNvGrpSpPr/>
          <p:nvPr/>
        </p:nvGrpSpPr>
        <p:grpSpPr>
          <a:xfrm>
            <a:off x="2874279" y="2590010"/>
            <a:ext cx="1726675" cy="821224"/>
            <a:chOff x="2874279" y="2590010"/>
            <a:chExt cx="1726675" cy="821224"/>
          </a:xfrm>
        </p:grpSpPr>
        <p:sp>
          <p:nvSpPr>
            <p:cNvPr id="21" name="Freeform 20"/>
            <p:cNvSpPr/>
            <p:nvPr/>
          </p:nvSpPr>
          <p:spPr>
            <a:xfrm>
              <a:off x="2874279" y="2863751"/>
              <a:ext cx="178986" cy="27133"/>
            </a:xfrm>
            <a:custGeom>
              <a:avLst/>
              <a:gdLst/>
              <a:ahLst/>
              <a:cxnLst/>
              <a:rect l="0" t="0" r="0" b="0"/>
              <a:pathLst>
                <a:path w="178986" h="27133">
                  <a:moveTo>
                    <a:pt x="178985" y="0"/>
                  </a:moveTo>
                  <a:lnTo>
                    <a:pt x="173396" y="16767"/>
                  </a:lnTo>
                  <a:lnTo>
                    <a:pt x="168240" y="20537"/>
                  </a:lnTo>
                  <a:lnTo>
                    <a:pt x="161293" y="21880"/>
                  </a:lnTo>
                  <a:lnTo>
                    <a:pt x="99230" y="21165"/>
                  </a:lnTo>
                  <a:lnTo>
                    <a:pt x="45424" y="24198"/>
                  </a:lnTo>
                  <a:lnTo>
                    <a:pt x="24868" y="27132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3411233" y="2590010"/>
              <a:ext cx="10529" cy="168457"/>
            </a:xfrm>
            <a:custGeom>
              <a:avLst/>
              <a:gdLst/>
              <a:ahLst/>
              <a:cxnLst/>
              <a:rect l="0" t="0" r="0" b="0"/>
              <a:pathLst>
                <a:path w="10529" h="168457">
                  <a:moveTo>
                    <a:pt x="10528" y="0"/>
                  </a:moveTo>
                  <a:lnTo>
                    <a:pt x="2195" y="37478"/>
                  </a:lnTo>
                  <a:lnTo>
                    <a:pt x="433" y="88901"/>
                  </a:lnTo>
                  <a:lnTo>
                    <a:pt x="57" y="148722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3305948" y="2863751"/>
              <a:ext cx="221099" cy="31586"/>
            </a:xfrm>
            <a:custGeom>
              <a:avLst/>
              <a:gdLst/>
              <a:ahLst/>
              <a:cxnLst/>
              <a:rect l="0" t="0" r="0" b="0"/>
              <a:pathLst>
                <a:path w="221099" h="31586">
                  <a:moveTo>
                    <a:pt x="221098" y="31585"/>
                  </a:moveTo>
                  <a:lnTo>
                    <a:pt x="209920" y="20407"/>
                  </a:lnTo>
                  <a:lnTo>
                    <a:pt x="188834" y="14919"/>
                  </a:lnTo>
                  <a:lnTo>
                    <a:pt x="127637" y="11396"/>
                  </a:lnTo>
                  <a:lnTo>
                    <a:pt x="76553" y="10785"/>
                  </a:lnTo>
                  <a:lnTo>
                    <a:pt x="18529" y="222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3485060" y="2979564"/>
              <a:ext cx="10402" cy="273742"/>
            </a:xfrm>
            <a:custGeom>
              <a:avLst/>
              <a:gdLst/>
              <a:ahLst/>
              <a:cxnLst/>
              <a:rect l="0" t="0" r="0" b="0"/>
              <a:pathLst>
                <a:path w="10402" h="273742">
                  <a:moveTo>
                    <a:pt x="10401" y="0"/>
                  </a:moveTo>
                  <a:lnTo>
                    <a:pt x="3165" y="27556"/>
                  </a:lnTo>
                  <a:lnTo>
                    <a:pt x="522" y="86899"/>
                  </a:lnTo>
                  <a:lnTo>
                    <a:pt x="0" y="149357"/>
                  </a:lnTo>
                  <a:lnTo>
                    <a:pt x="1067" y="206754"/>
                  </a:lnTo>
                  <a:lnTo>
                    <a:pt x="8210" y="253794"/>
                  </a:lnTo>
                  <a:lnTo>
                    <a:pt x="10401" y="2737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3326838" y="3042735"/>
              <a:ext cx="147567" cy="122000"/>
            </a:xfrm>
            <a:custGeom>
              <a:avLst/>
              <a:gdLst/>
              <a:ahLst/>
              <a:cxnLst/>
              <a:rect l="0" t="0" r="0" b="0"/>
              <a:pathLst>
                <a:path w="147567" h="122000">
                  <a:moveTo>
                    <a:pt x="147566" y="105285"/>
                  </a:moveTo>
                  <a:lnTo>
                    <a:pt x="125209" y="105285"/>
                  </a:lnTo>
                  <a:lnTo>
                    <a:pt x="73695" y="118832"/>
                  </a:lnTo>
                  <a:lnTo>
                    <a:pt x="52733" y="118325"/>
                  </a:lnTo>
                  <a:lnTo>
                    <a:pt x="31719" y="121999"/>
                  </a:lnTo>
                  <a:lnTo>
                    <a:pt x="22371" y="121107"/>
                  </a:lnTo>
                  <a:lnTo>
                    <a:pt x="5746" y="113877"/>
                  </a:lnTo>
                  <a:lnTo>
                    <a:pt x="1546" y="106334"/>
                  </a:lnTo>
                  <a:lnTo>
                    <a:pt x="0" y="85474"/>
                  </a:lnTo>
                  <a:lnTo>
                    <a:pt x="11598" y="31750"/>
                  </a:lnTo>
                  <a:lnTo>
                    <a:pt x="21224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3832373" y="2957959"/>
              <a:ext cx="84229" cy="21606"/>
            </a:xfrm>
            <a:custGeom>
              <a:avLst/>
              <a:gdLst/>
              <a:ahLst/>
              <a:cxnLst/>
              <a:rect l="0" t="0" r="0" b="0"/>
              <a:pathLst>
                <a:path w="84229" h="21606">
                  <a:moveTo>
                    <a:pt x="84228" y="21605"/>
                  </a:moveTo>
                  <a:lnTo>
                    <a:pt x="78639" y="4838"/>
                  </a:lnTo>
                  <a:lnTo>
                    <a:pt x="72313" y="1068"/>
                  </a:lnTo>
                  <a:lnTo>
                    <a:pt x="52806" y="0"/>
                  </a:lnTo>
                  <a:lnTo>
                    <a:pt x="14070" y="6506"/>
                  </a:lnTo>
                  <a:lnTo>
                    <a:pt x="9380" y="5690"/>
                  </a:lnTo>
                  <a:lnTo>
                    <a:pt x="0" y="54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3853430" y="3042735"/>
              <a:ext cx="105286" cy="42115"/>
            </a:xfrm>
            <a:custGeom>
              <a:avLst/>
              <a:gdLst/>
              <a:ahLst/>
              <a:cxnLst/>
              <a:rect l="0" t="0" r="0" b="0"/>
              <a:pathLst>
                <a:path w="105286" h="42115">
                  <a:moveTo>
                    <a:pt x="105285" y="42114"/>
                  </a:moveTo>
                  <a:lnTo>
                    <a:pt x="99696" y="25347"/>
                  </a:lnTo>
                  <a:lnTo>
                    <a:pt x="93370" y="20408"/>
                  </a:lnTo>
                  <a:lnTo>
                    <a:pt x="73863" y="14919"/>
                  </a:lnTo>
                  <a:lnTo>
                    <a:pt x="18984" y="798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4232455" y="2650067"/>
              <a:ext cx="219323" cy="245270"/>
            </a:xfrm>
            <a:custGeom>
              <a:avLst/>
              <a:gdLst/>
              <a:ahLst/>
              <a:cxnLst/>
              <a:rect l="0" t="0" r="0" b="0"/>
              <a:pathLst>
                <a:path w="219323" h="245270">
                  <a:moveTo>
                    <a:pt x="0" y="45228"/>
                  </a:moveTo>
                  <a:lnTo>
                    <a:pt x="16768" y="56406"/>
                  </a:lnTo>
                  <a:lnTo>
                    <a:pt x="26387" y="57359"/>
                  </a:lnTo>
                  <a:lnTo>
                    <a:pt x="88902" y="47288"/>
                  </a:lnTo>
                  <a:lnTo>
                    <a:pt x="124608" y="40249"/>
                  </a:lnTo>
                  <a:lnTo>
                    <a:pt x="180296" y="11468"/>
                  </a:lnTo>
                  <a:lnTo>
                    <a:pt x="210959" y="0"/>
                  </a:lnTo>
                  <a:lnTo>
                    <a:pt x="216679" y="2208"/>
                  </a:lnTo>
                  <a:lnTo>
                    <a:pt x="219322" y="8359"/>
                  </a:lnTo>
                  <a:lnTo>
                    <a:pt x="219139" y="26502"/>
                  </a:lnTo>
                  <a:lnTo>
                    <a:pt x="211290" y="56447"/>
                  </a:lnTo>
                  <a:lnTo>
                    <a:pt x="181665" y="114079"/>
                  </a:lnTo>
                  <a:lnTo>
                    <a:pt x="155624" y="170931"/>
                  </a:lnTo>
                  <a:lnTo>
                    <a:pt x="123945" y="228446"/>
                  </a:lnTo>
                  <a:lnTo>
                    <a:pt x="105286" y="2452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4211399" y="2990093"/>
              <a:ext cx="389555" cy="31586"/>
            </a:xfrm>
            <a:custGeom>
              <a:avLst/>
              <a:gdLst/>
              <a:ahLst/>
              <a:cxnLst/>
              <a:rect l="0" t="0" r="0" b="0"/>
              <a:pathLst>
                <a:path w="389555" h="31586">
                  <a:moveTo>
                    <a:pt x="389554" y="0"/>
                  </a:moveTo>
                  <a:lnTo>
                    <a:pt x="383965" y="16768"/>
                  </a:lnTo>
                  <a:lnTo>
                    <a:pt x="378809" y="20537"/>
                  </a:lnTo>
                  <a:lnTo>
                    <a:pt x="371862" y="21880"/>
                  </a:lnTo>
                  <a:lnTo>
                    <a:pt x="318204" y="19995"/>
                  </a:lnTo>
                  <a:lnTo>
                    <a:pt x="283795" y="15023"/>
                  </a:lnTo>
                  <a:lnTo>
                    <a:pt x="230839" y="22638"/>
                  </a:lnTo>
                  <a:lnTo>
                    <a:pt x="169730" y="29818"/>
                  </a:lnTo>
                  <a:lnTo>
                    <a:pt x="118660" y="31062"/>
                  </a:lnTo>
                  <a:lnTo>
                    <a:pt x="57407" y="31482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4495668" y="3105906"/>
              <a:ext cx="10530" cy="84229"/>
            </a:xfrm>
            <a:custGeom>
              <a:avLst/>
              <a:gdLst/>
              <a:ahLst/>
              <a:cxnLst/>
              <a:rect l="0" t="0" r="0" b="0"/>
              <a:pathLst>
                <a:path w="10530" h="84229">
                  <a:moveTo>
                    <a:pt x="10529" y="0"/>
                  </a:moveTo>
                  <a:lnTo>
                    <a:pt x="1464" y="58617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4485140" y="3263834"/>
              <a:ext cx="21058" cy="147400"/>
            </a:xfrm>
            <a:custGeom>
              <a:avLst/>
              <a:gdLst/>
              <a:ahLst/>
              <a:cxnLst/>
              <a:rect l="0" t="0" r="0" b="0"/>
              <a:pathLst>
                <a:path w="21058" h="147400">
                  <a:moveTo>
                    <a:pt x="0" y="0"/>
                  </a:moveTo>
                  <a:lnTo>
                    <a:pt x="16788" y="63450"/>
                  </a:lnTo>
                  <a:lnTo>
                    <a:pt x="20214" y="118425"/>
                  </a:lnTo>
                  <a:lnTo>
                    <a:pt x="21057" y="1473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4276697" y="3095378"/>
              <a:ext cx="208444" cy="200042"/>
            </a:xfrm>
            <a:custGeom>
              <a:avLst/>
              <a:gdLst/>
              <a:ahLst/>
              <a:cxnLst/>
              <a:rect l="0" t="0" r="0" b="0"/>
              <a:pathLst>
                <a:path w="208444" h="200042">
                  <a:moveTo>
                    <a:pt x="208443" y="200041"/>
                  </a:moveTo>
                  <a:lnTo>
                    <a:pt x="202853" y="183274"/>
                  </a:lnTo>
                  <a:lnTo>
                    <a:pt x="197698" y="179505"/>
                  </a:lnTo>
                  <a:lnTo>
                    <a:pt x="190751" y="178161"/>
                  </a:lnTo>
                  <a:lnTo>
                    <a:pt x="137092" y="180046"/>
                  </a:lnTo>
                  <a:lnTo>
                    <a:pt x="102684" y="185018"/>
                  </a:lnTo>
                  <a:lnTo>
                    <a:pt x="52848" y="183642"/>
                  </a:lnTo>
                  <a:lnTo>
                    <a:pt x="30495" y="185734"/>
                  </a:lnTo>
                  <a:lnTo>
                    <a:pt x="8862" y="182764"/>
                  </a:lnTo>
                  <a:lnTo>
                    <a:pt x="2859" y="177995"/>
                  </a:lnTo>
                  <a:lnTo>
                    <a:pt x="27" y="171305"/>
                  </a:lnTo>
                  <a:lnTo>
                    <a:pt x="0" y="154515"/>
                  </a:lnTo>
                  <a:lnTo>
                    <a:pt x="7732" y="125331"/>
                  </a:lnTo>
                  <a:lnTo>
                    <a:pt x="31724" y="73566"/>
                  </a:lnTo>
                  <a:lnTo>
                    <a:pt x="47232" y="13731"/>
                  </a:lnTo>
                  <a:lnTo>
                    <a:pt x="5051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4506197" y="3169077"/>
              <a:ext cx="21057" cy="105286"/>
            </a:xfrm>
            <a:custGeom>
              <a:avLst/>
              <a:gdLst/>
              <a:ahLst/>
              <a:cxnLst/>
              <a:rect l="0" t="0" r="0" b="0"/>
              <a:pathLst>
                <a:path w="21057" h="105286">
                  <a:moveTo>
                    <a:pt x="21056" y="105285"/>
                  </a:moveTo>
                  <a:lnTo>
                    <a:pt x="9878" y="94107"/>
                  </a:lnTo>
                  <a:lnTo>
                    <a:pt x="4390" y="76141"/>
                  </a:lnTo>
                  <a:lnTo>
                    <a:pt x="578" y="1765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3" name="Group 42"/>
          <p:cNvGrpSpPr/>
          <p:nvPr/>
        </p:nvGrpSpPr>
        <p:grpSpPr>
          <a:xfrm>
            <a:off x="4948394" y="2352745"/>
            <a:ext cx="1397139" cy="1084516"/>
            <a:chOff x="4948394" y="2352745"/>
            <a:chExt cx="1397139" cy="1084516"/>
          </a:xfrm>
        </p:grpSpPr>
        <p:sp>
          <p:nvSpPr>
            <p:cNvPr id="35" name="Freeform 34"/>
            <p:cNvSpPr/>
            <p:nvPr/>
          </p:nvSpPr>
          <p:spPr>
            <a:xfrm>
              <a:off x="4948394" y="2916393"/>
              <a:ext cx="136871" cy="21058"/>
            </a:xfrm>
            <a:custGeom>
              <a:avLst/>
              <a:gdLst/>
              <a:ahLst/>
              <a:cxnLst/>
              <a:rect l="0" t="0" r="0" b="0"/>
              <a:pathLst>
                <a:path w="136871" h="21058">
                  <a:moveTo>
                    <a:pt x="136870" y="21057"/>
                  </a:moveTo>
                  <a:lnTo>
                    <a:pt x="109314" y="13822"/>
                  </a:lnTo>
                  <a:lnTo>
                    <a:pt x="53091" y="11179"/>
                  </a:lnTo>
                  <a:lnTo>
                    <a:pt x="28275" y="964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4990507" y="2990093"/>
              <a:ext cx="136872" cy="52643"/>
            </a:xfrm>
            <a:custGeom>
              <a:avLst/>
              <a:gdLst/>
              <a:ahLst/>
              <a:cxnLst/>
              <a:rect l="0" t="0" r="0" b="0"/>
              <a:pathLst>
                <a:path w="136872" h="52643">
                  <a:moveTo>
                    <a:pt x="136871" y="0"/>
                  </a:moveTo>
                  <a:lnTo>
                    <a:pt x="131282" y="16768"/>
                  </a:lnTo>
                  <a:lnTo>
                    <a:pt x="124956" y="22877"/>
                  </a:lnTo>
                  <a:lnTo>
                    <a:pt x="105449" y="32784"/>
                  </a:lnTo>
                  <a:lnTo>
                    <a:pt x="48733" y="41441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5516982" y="2653181"/>
              <a:ext cx="21008" cy="589597"/>
            </a:xfrm>
            <a:custGeom>
              <a:avLst/>
              <a:gdLst/>
              <a:ahLst/>
              <a:cxnLst/>
              <a:rect l="0" t="0" r="0" b="0"/>
              <a:pathLst>
                <a:path w="21008" h="589597">
                  <a:moveTo>
                    <a:pt x="21007" y="0"/>
                  </a:moveTo>
                  <a:lnTo>
                    <a:pt x="6353" y="49552"/>
                  </a:lnTo>
                  <a:lnTo>
                    <a:pt x="1848" y="100080"/>
                  </a:lnTo>
                  <a:lnTo>
                    <a:pt x="513" y="159505"/>
                  </a:lnTo>
                  <a:lnTo>
                    <a:pt x="201" y="206982"/>
                  </a:lnTo>
                  <a:lnTo>
                    <a:pt x="62" y="259278"/>
                  </a:lnTo>
                  <a:lnTo>
                    <a:pt x="0" y="313716"/>
                  </a:lnTo>
                  <a:lnTo>
                    <a:pt x="5554" y="369034"/>
                  </a:lnTo>
                  <a:lnTo>
                    <a:pt x="10676" y="429911"/>
                  </a:lnTo>
                  <a:lnTo>
                    <a:pt x="17427" y="485740"/>
                  </a:lnTo>
                  <a:lnTo>
                    <a:pt x="19946" y="537507"/>
                  </a:lnTo>
                  <a:lnTo>
                    <a:pt x="21007" y="58959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5726852" y="2462182"/>
              <a:ext cx="259288" cy="306813"/>
            </a:xfrm>
            <a:custGeom>
              <a:avLst/>
              <a:gdLst/>
              <a:ahLst/>
              <a:cxnLst/>
              <a:rect l="0" t="0" r="0" b="0"/>
              <a:pathLst>
                <a:path w="259288" h="306813">
                  <a:moveTo>
                    <a:pt x="11179" y="54128"/>
                  </a:moveTo>
                  <a:lnTo>
                    <a:pt x="0" y="65307"/>
                  </a:lnTo>
                  <a:lnTo>
                    <a:pt x="55561" y="15335"/>
                  </a:lnTo>
                  <a:lnTo>
                    <a:pt x="91139" y="0"/>
                  </a:lnTo>
                  <a:lnTo>
                    <a:pt x="114567" y="1216"/>
                  </a:lnTo>
                  <a:lnTo>
                    <a:pt x="125728" y="4815"/>
                  </a:lnTo>
                  <a:lnTo>
                    <a:pt x="144368" y="18173"/>
                  </a:lnTo>
                  <a:lnTo>
                    <a:pt x="152614" y="26649"/>
                  </a:lnTo>
                  <a:lnTo>
                    <a:pt x="156941" y="35809"/>
                  </a:lnTo>
                  <a:lnTo>
                    <a:pt x="158631" y="55345"/>
                  </a:lnTo>
                  <a:lnTo>
                    <a:pt x="153004" y="86074"/>
                  </a:lnTo>
                  <a:lnTo>
                    <a:pt x="118272" y="144033"/>
                  </a:lnTo>
                  <a:lnTo>
                    <a:pt x="121179" y="144480"/>
                  </a:lnTo>
                  <a:lnTo>
                    <a:pt x="126626" y="142439"/>
                  </a:lnTo>
                  <a:lnTo>
                    <a:pt x="142037" y="143290"/>
                  </a:lnTo>
                  <a:lnTo>
                    <a:pt x="204059" y="151658"/>
                  </a:lnTo>
                  <a:lnTo>
                    <a:pt x="240698" y="179978"/>
                  </a:lnTo>
                  <a:lnTo>
                    <a:pt x="248420" y="187161"/>
                  </a:lnTo>
                  <a:lnTo>
                    <a:pt x="256999" y="207621"/>
                  </a:lnTo>
                  <a:lnTo>
                    <a:pt x="259287" y="219628"/>
                  </a:lnTo>
                  <a:lnTo>
                    <a:pt x="255590" y="239208"/>
                  </a:lnTo>
                  <a:lnTo>
                    <a:pt x="244978" y="255709"/>
                  </a:lnTo>
                  <a:lnTo>
                    <a:pt x="199591" y="292515"/>
                  </a:lnTo>
                  <a:lnTo>
                    <a:pt x="176026" y="300458"/>
                  </a:lnTo>
                  <a:lnTo>
                    <a:pt x="148785" y="302818"/>
                  </a:lnTo>
                  <a:lnTo>
                    <a:pt x="89876" y="301041"/>
                  </a:lnTo>
                  <a:lnTo>
                    <a:pt x="42764" y="3068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5759088" y="2874279"/>
              <a:ext cx="284270" cy="42115"/>
            </a:xfrm>
            <a:custGeom>
              <a:avLst/>
              <a:gdLst/>
              <a:ahLst/>
              <a:cxnLst/>
              <a:rect l="0" t="0" r="0" b="0"/>
              <a:pathLst>
                <a:path w="284270" h="42115">
                  <a:moveTo>
                    <a:pt x="284269" y="0"/>
                  </a:moveTo>
                  <a:lnTo>
                    <a:pt x="273091" y="11179"/>
                  </a:lnTo>
                  <a:lnTo>
                    <a:pt x="255124" y="16667"/>
                  </a:lnTo>
                  <a:lnTo>
                    <a:pt x="199873" y="20190"/>
                  </a:lnTo>
                  <a:lnTo>
                    <a:pt x="141040" y="28122"/>
                  </a:lnTo>
                  <a:lnTo>
                    <a:pt x="87478" y="34021"/>
                  </a:lnTo>
                  <a:lnTo>
                    <a:pt x="27117" y="41049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5990843" y="3000621"/>
              <a:ext cx="31458" cy="284271"/>
            </a:xfrm>
            <a:custGeom>
              <a:avLst/>
              <a:gdLst/>
              <a:ahLst/>
              <a:cxnLst/>
              <a:rect l="0" t="0" r="0" b="0"/>
              <a:pathLst>
                <a:path w="31458" h="284271">
                  <a:moveTo>
                    <a:pt x="10400" y="0"/>
                  </a:moveTo>
                  <a:lnTo>
                    <a:pt x="2067" y="37478"/>
                  </a:lnTo>
                  <a:lnTo>
                    <a:pt x="305" y="94491"/>
                  </a:lnTo>
                  <a:lnTo>
                    <a:pt x="0" y="150440"/>
                  </a:lnTo>
                  <a:lnTo>
                    <a:pt x="5499" y="205882"/>
                  </a:lnTo>
                  <a:lnTo>
                    <a:pt x="17838" y="257867"/>
                  </a:lnTo>
                  <a:lnTo>
                    <a:pt x="31457" y="2842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5797071" y="3042735"/>
              <a:ext cx="193645" cy="120870"/>
            </a:xfrm>
            <a:custGeom>
              <a:avLst/>
              <a:gdLst/>
              <a:ahLst/>
              <a:cxnLst/>
              <a:rect l="0" t="0" r="0" b="0"/>
              <a:pathLst>
                <a:path w="193645" h="120870">
                  <a:moveTo>
                    <a:pt x="193644" y="115814"/>
                  </a:moveTo>
                  <a:lnTo>
                    <a:pt x="182465" y="104636"/>
                  </a:lnTo>
                  <a:lnTo>
                    <a:pt x="175663" y="102512"/>
                  </a:lnTo>
                  <a:lnTo>
                    <a:pt x="123902" y="104689"/>
                  </a:lnTo>
                  <a:lnTo>
                    <a:pt x="71376" y="113573"/>
                  </a:lnTo>
                  <a:lnTo>
                    <a:pt x="36924" y="120869"/>
                  </a:lnTo>
                  <a:lnTo>
                    <a:pt x="15196" y="118841"/>
                  </a:lnTo>
                  <a:lnTo>
                    <a:pt x="7998" y="113152"/>
                  </a:lnTo>
                  <a:lnTo>
                    <a:pt x="0" y="94354"/>
                  </a:lnTo>
                  <a:lnTo>
                    <a:pt x="2685" y="73521"/>
                  </a:lnTo>
                  <a:lnTo>
                    <a:pt x="17350" y="45181"/>
                  </a:lnTo>
                  <a:lnTo>
                    <a:pt x="33394" y="18846"/>
                  </a:lnTo>
                  <a:lnTo>
                    <a:pt x="37678" y="9055"/>
                  </a:lnTo>
                  <a:lnTo>
                    <a:pt x="41703" y="3697"/>
                  </a:lnTo>
                  <a:lnTo>
                    <a:pt x="45557" y="1295"/>
                  </a:lnTo>
                  <a:lnTo>
                    <a:pt x="5677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5111502" y="2352745"/>
              <a:ext cx="1234031" cy="1084516"/>
            </a:xfrm>
            <a:custGeom>
              <a:avLst/>
              <a:gdLst/>
              <a:ahLst/>
              <a:cxnLst/>
              <a:rect l="0" t="0" r="0" b="0"/>
              <a:pathLst>
                <a:path w="1234031" h="1084516">
                  <a:moveTo>
                    <a:pt x="215917" y="163565"/>
                  </a:moveTo>
                  <a:lnTo>
                    <a:pt x="155045" y="206227"/>
                  </a:lnTo>
                  <a:lnTo>
                    <a:pt x="110718" y="250422"/>
                  </a:lnTo>
                  <a:lnTo>
                    <a:pt x="76638" y="301648"/>
                  </a:lnTo>
                  <a:lnTo>
                    <a:pt x="52987" y="342909"/>
                  </a:lnTo>
                  <a:lnTo>
                    <a:pt x="34515" y="393184"/>
                  </a:lnTo>
                  <a:lnTo>
                    <a:pt x="13535" y="454890"/>
                  </a:lnTo>
                  <a:lnTo>
                    <a:pt x="6604" y="511927"/>
                  </a:lnTo>
                  <a:lnTo>
                    <a:pt x="0" y="566391"/>
                  </a:lnTo>
                  <a:lnTo>
                    <a:pt x="4413" y="618403"/>
                  </a:lnTo>
                  <a:lnTo>
                    <a:pt x="16384" y="678493"/>
                  </a:lnTo>
                  <a:lnTo>
                    <a:pt x="30015" y="729833"/>
                  </a:lnTo>
                  <a:lnTo>
                    <a:pt x="53547" y="782175"/>
                  </a:lnTo>
                  <a:lnTo>
                    <a:pt x="90777" y="837574"/>
                  </a:lnTo>
                  <a:lnTo>
                    <a:pt x="137516" y="887989"/>
                  </a:lnTo>
                  <a:lnTo>
                    <a:pt x="199455" y="930953"/>
                  </a:lnTo>
                  <a:lnTo>
                    <a:pt x="234046" y="952849"/>
                  </a:lnTo>
                  <a:lnTo>
                    <a:pt x="281340" y="971035"/>
                  </a:lnTo>
                  <a:lnTo>
                    <a:pt x="338545" y="987661"/>
                  </a:lnTo>
                  <a:lnTo>
                    <a:pt x="389199" y="1010975"/>
                  </a:lnTo>
                  <a:lnTo>
                    <a:pt x="447068" y="1026486"/>
                  </a:lnTo>
                  <a:lnTo>
                    <a:pt x="509266" y="1047442"/>
                  </a:lnTo>
                  <a:lnTo>
                    <a:pt x="554349" y="1058335"/>
                  </a:lnTo>
                  <a:lnTo>
                    <a:pt x="607092" y="1068971"/>
                  </a:lnTo>
                  <a:lnTo>
                    <a:pt x="654305" y="1076411"/>
                  </a:lnTo>
                  <a:lnTo>
                    <a:pt x="716374" y="1084515"/>
                  </a:lnTo>
                  <a:lnTo>
                    <a:pt x="772004" y="1081739"/>
                  </a:lnTo>
                  <a:lnTo>
                    <a:pt x="822231" y="1079025"/>
                  </a:lnTo>
                  <a:lnTo>
                    <a:pt x="879876" y="1071332"/>
                  </a:lnTo>
                  <a:lnTo>
                    <a:pt x="933352" y="1060474"/>
                  </a:lnTo>
                  <a:lnTo>
                    <a:pt x="990816" y="1036437"/>
                  </a:lnTo>
                  <a:lnTo>
                    <a:pt x="1041898" y="1003569"/>
                  </a:lnTo>
                  <a:lnTo>
                    <a:pt x="1095878" y="956046"/>
                  </a:lnTo>
                  <a:lnTo>
                    <a:pt x="1152370" y="895346"/>
                  </a:lnTo>
                  <a:lnTo>
                    <a:pt x="1185377" y="841732"/>
                  </a:lnTo>
                  <a:lnTo>
                    <a:pt x="1204375" y="786774"/>
                  </a:lnTo>
                  <a:lnTo>
                    <a:pt x="1215763" y="732705"/>
                  </a:lnTo>
                  <a:lnTo>
                    <a:pt x="1226546" y="676520"/>
                  </a:lnTo>
                  <a:lnTo>
                    <a:pt x="1234030" y="621658"/>
                  </a:lnTo>
                  <a:lnTo>
                    <a:pt x="1233128" y="578887"/>
                  </a:lnTo>
                  <a:lnTo>
                    <a:pt x="1227932" y="521815"/>
                  </a:lnTo>
                  <a:lnTo>
                    <a:pt x="1215854" y="465856"/>
                  </a:lnTo>
                  <a:lnTo>
                    <a:pt x="1197457" y="404821"/>
                  </a:lnTo>
                  <a:lnTo>
                    <a:pt x="1171599" y="342283"/>
                  </a:lnTo>
                  <a:lnTo>
                    <a:pt x="1132504" y="283041"/>
                  </a:lnTo>
                  <a:lnTo>
                    <a:pt x="1082799" y="221395"/>
                  </a:lnTo>
                  <a:lnTo>
                    <a:pt x="1025999" y="177751"/>
                  </a:lnTo>
                  <a:lnTo>
                    <a:pt x="963387" y="126437"/>
                  </a:lnTo>
                  <a:lnTo>
                    <a:pt x="920146" y="91111"/>
                  </a:lnTo>
                  <a:lnTo>
                    <a:pt x="859618" y="55209"/>
                  </a:lnTo>
                  <a:lnTo>
                    <a:pt x="797372" y="28139"/>
                  </a:lnTo>
                  <a:lnTo>
                    <a:pt x="734251" y="10508"/>
                  </a:lnTo>
                  <a:lnTo>
                    <a:pt x="682079" y="3480"/>
                  </a:lnTo>
                  <a:lnTo>
                    <a:pt x="658237" y="0"/>
                  </a:lnTo>
                  <a:lnTo>
                    <a:pt x="598564" y="10417"/>
                  </a:lnTo>
                  <a:lnTo>
                    <a:pt x="546493" y="21872"/>
                  </a:lnTo>
                  <a:lnTo>
                    <a:pt x="517258" y="26891"/>
                  </a:lnTo>
                  <a:lnTo>
                    <a:pt x="457415" y="49177"/>
                  </a:lnTo>
                  <a:lnTo>
                    <a:pt x="404066" y="66112"/>
                  </a:lnTo>
                  <a:lnTo>
                    <a:pt x="343466" y="94407"/>
                  </a:lnTo>
                  <a:lnTo>
                    <a:pt x="284186" y="123017"/>
                  </a:lnTo>
                  <a:lnTo>
                    <a:pt x="238570" y="150586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7" name="Group 46"/>
          <p:cNvGrpSpPr/>
          <p:nvPr/>
        </p:nvGrpSpPr>
        <p:grpSpPr>
          <a:xfrm>
            <a:off x="6096000" y="231626"/>
            <a:ext cx="357970" cy="824019"/>
            <a:chOff x="6096000" y="231626"/>
            <a:chExt cx="357970" cy="824019"/>
          </a:xfrm>
        </p:grpSpPr>
        <p:sp>
          <p:nvSpPr>
            <p:cNvPr id="44" name="Freeform 43"/>
            <p:cNvSpPr/>
            <p:nvPr/>
          </p:nvSpPr>
          <p:spPr>
            <a:xfrm>
              <a:off x="6118176" y="231626"/>
              <a:ext cx="284052" cy="315935"/>
            </a:xfrm>
            <a:custGeom>
              <a:avLst/>
              <a:gdLst/>
              <a:ahLst/>
              <a:cxnLst/>
              <a:rect l="0" t="0" r="0" b="0"/>
              <a:pathLst>
                <a:path w="284052" h="315935">
                  <a:moveTo>
                    <a:pt x="125223" y="0"/>
                  </a:moveTo>
                  <a:lnTo>
                    <a:pt x="65629" y="49499"/>
                  </a:lnTo>
                  <a:lnTo>
                    <a:pt x="29093" y="76112"/>
                  </a:lnTo>
                  <a:lnTo>
                    <a:pt x="8799" y="85690"/>
                  </a:lnTo>
                  <a:lnTo>
                    <a:pt x="3153" y="84033"/>
                  </a:lnTo>
                  <a:lnTo>
                    <a:pt x="559" y="78249"/>
                  </a:lnTo>
                  <a:lnTo>
                    <a:pt x="0" y="69714"/>
                  </a:lnTo>
                  <a:lnTo>
                    <a:pt x="5617" y="53991"/>
                  </a:lnTo>
                  <a:lnTo>
                    <a:pt x="17082" y="39204"/>
                  </a:lnTo>
                  <a:lnTo>
                    <a:pt x="44438" y="18895"/>
                  </a:lnTo>
                  <a:lnTo>
                    <a:pt x="68651" y="9178"/>
                  </a:lnTo>
                  <a:lnTo>
                    <a:pt x="91891" y="7199"/>
                  </a:lnTo>
                  <a:lnTo>
                    <a:pt x="135406" y="15460"/>
                  </a:lnTo>
                  <a:lnTo>
                    <a:pt x="143710" y="20836"/>
                  </a:lnTo>
                  <a:lnTo>
                    <a:pt x="156056" y="36167"/>
                  </a:lnTo>
                  <a:lnTo>
                    <a:pt x="163995" y="70118"/>
                  </a:lnTo>
                  <a:lnTo>
                    <a:pt x="160758" y="109813"/>
                  </a:lnTo>
                  <a:lnTo>
                    <a:pt x="146800" y="145621"/>
                  </a:lnTo>
                  <a:lnTo>
                    <a:pt x="139607" y="152063"/>
                  </a:lnTo>
                  <a:lnTo>
                    <a:pt x="131303" y="155188"/>
                  </a:lnTo>
                  <a:lnTo>
                    <a:pt x="122257" y="156101"/>
                  </a:lnTo>
                  <a:lnTo>
                    <a:pt x="118566" y="154371"/>
                  </a:lnTo>
                  <a:lnTo>
                    <a:pt x="118446" y="150877"/>
                  </a:lnTo>
                  <a:lnTo>
                    <a:pt x="120704" y="146208"/>
                  </a:lnTo>
                  <a:lnTo>
                    <a:pt x="125720" y="144266"/>
                  </a:lnTo>
                  <a:lnTo>
                    <a:pt x="178833" y="142074"/>
                  </a:lnTo>
                  <a:lnTo>
                    <a:pt x="209738" y="154530"/>
                  </a:lnTo>
                  <a:lnTo>
                    <a:pt x="256542" y="186481"/>
                  </a:lnTo>
                  <a:lnTo>
                    <a:pt x="279036" y="212791"/>
                  </a:lnTo>
                  <a:lnTo>
                    <a:pt x="284051" y="235734"/>
                  </a:lnTo>
                  <a:lnTo>
                    <a:pt x="277739" y="283001"/>
                  </a:lnTo>
                  <a:lnTo>
                    <a:pt x="270184" y="292783"/>
                  </a:lnTo>
                  <a:lnTo>
                    <a:pt x="246192" y="309890"/>
                  </a:lnTo>
                  <a:lnTo>
                    <a:pt x="219151" y="315934"/>
                  </a:lnTo>
                  <a:lnTo>
                    <a:pt x="163663" y="310282"/>
                  </a:lnTo>
                  <a:lnTo>
                    <a:pt x="101949" y="297646"/>
                  </a:lnTo>
                  <a:lnTo>
                    <a:pt x="77444" y="293724"/>
                  </a:lnTo>
                  <a:lnTo>
                    <a:pt x="40995" y="2737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6096000" y="632996"/>
              <a:ext cx="357970" cy="19771"/>
            </a:xfrm>
            <a:custGeom>
              <a:avLst/>
              <a:gdLst/>
              <a:ahLst/>
              <a:cxnLst/>
              <a:rect l="0" t="0" r="0" b="0"/>
              <a:pathLst>
                <a:path w="357970" h="19771">
                  <a:moveTo>
                    <a:pt x="357969" y="19770"/>
                  </a:moveTo>
                  <a:lnTo>
                    <a:pt x="341201" y="8592"/>
                  </a:lnTo>
                  <a:lnTo>
                    <a:pt x="320490" y="6223"/>
                  </a:lnTo>
                  <a:lnTo>
                    <a:pt x="282523" y="5228"/>
                  </a:lnTo>
                  <a:lnTo>
                    <a:pt x="222183" y="0"/>
                  </a:lnTo>
                  <a:lnTo>
                    <a:pt x="162344" y="6203"/>
                  </a:lnTo>
                  <a:lnTo>
                    <a:pt x="105464" y="11761"/>
                  </a:lnTo>
                  <a:lnTo>
                    <a:pt x="43579" y="18188"/>
                  </a:lnTo>
                  <a:lnTo>
                    <a:pt x="22098" y="15948"/>
                  </a:lnTo>
                  <a:lnTo>
                    <a:pt x="0" y="92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6169556" y="764667"/>
              <a:ext cx="210714" cy="290978"/>
            </a:xfrm>
            <a:custGeom>
              <a:avLst/>
              <a:gdLst/>
              <a:ahLst/>
              <a:cxnLst/>
              <a:rect l="0" t="0" r="0" b="0"/>
              <a:pathLst>
                <a:path w="210714" h="290978">
                  <a:moveTo>
                    <a:pt x="21200" y="24970"/>
                  </a:moveTo>
                  <a:lnTo>
                    <a:pt x="39181" y="9329"/>
                  </a:lnTo>
                  <a:lnTo>
                    <a:pt x="56098" y="1251"/>
                  </a:lnTo>
                  <a:lnTo>
                    <a:pt x="78434" y="0"/>
                  </a:lnTo>
                  <a:lnTo>
                    <a:pt x="125312" y="8729"/>
                  </a:lnTo>
                  <a:lnTo>
                    <a:pt x="133892" y="14143"/>
                  </a:lnTo>
                  <a:lnTo>
                    <a:pt x="146545" y="29516"/>
                  </a:lnTo>
                  <a:lnTo>
                    <a:pt x="171713" y="88540"/>
                  </a:lnTo>
                  <a:lnTo>
                    <a:pt x="176493" y="144805"/>
                  </a:lnTo>
                  <a:lnTo>
                    <a:pt x="167386" y="195260"/>
                  </a:lnTo>
                  <a:lnTo>
                    <a:pt x="159871" y="219977"/>
                  </a:lnTo>
                  <a:lnTo>
                    <a:pt x="135983" y="254909"/>
                  </a:lnTo>
                  <a:lnTo>
                    <a:pt x="129307" y="262491"/>
                  </a:lnTo>
                  <a:lnTo>
                    <a:pt x="97556" y="278750"/>
                  </a:lnTo>
                  <a:lnTo>
                    <a:pt x="64101" y="290977"/>
                  </a:lnTo>
                  <a:lnTo>
                    <a:pt x="53310" y="290045"/>
                  </a:lnTo>
                  <a:lnTo>
                    <a:pt x="31962" y="279652"/>
                  </a:lnTo>
                  <a:lnTo>
                    <a:pt x="5802" y="259658"/>
                  </a:lnTo>
                  <a:lnTo>
                    <a:pt x="1576" y="250449"/>
                  </a:lnTo>
                  <a:lnTo>
                    <a:pt x="0" y="227738"/>
                  </a:lnTo>
                  <a:lnTo>
                    <a:pt x="6319" y="208286"/>
                  </a:lnTo>
                  <a:lnTo>
                    <a:pt x="11279" y="199823"/>
                  </a:lnTo>
                  <a:lnTo>
                    <a:pt x="19266" y="194181"/>
                  </a:lnTo>
                  <a:lnTo>
                    <a:pt x="40618" y="187912"/>
                  </a:lnTo>
                  <a:lnTo>
                    <a:pt x="73357" y="189972"/>
                  </a:lnTo>
                  <a:lnTo>
                    <a:pt x="126422" y="204424"/>
                  </a:lnTo>
                  <a:lnTo>
                    <a:pt x="186531" y="221933"/>
                  </a:lnTo>
                  <a:lnTo>
                    <a:pt x="210713" y="2250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3" name="Group 52"/>
          <p:cNvGrpSpPr/>
          <p:nvPr/>
        </p:nvGrpSpPr>
        <p:grpSpPr>
          <a:xfrm>
            <a:off x="7243606" y="526424"/>
            <a:ext cx="894923" cy="431670"/>
            <a:chOff x="7243606" y="526424"/>
            <a:chExt cx="894923" cy="431670"/>
          </a:xfrm>
        </p:grpSpPr>
        <p:sp>
          <p:nvSpPr>
            <p:cNvPr id="48" name="Freeform 47"/>
            <p:cNvSpPr/>
            <p:nvPr/>
          </p:nvSpPr>
          <p:spPr>
            <a:xfrm>
              <a:off x="7243606" y="547481"/>
              <a:ext cx="105286" cy="63172"/>
            </a:xfrm>
            <a:custGeom>
              <a:avLst/>
              <a:gdLst/>
              <a:ahLst/>
              <a:cxnLst/>
              <a:rect l="0" t="0" r="0" b="0"/>
              <a:pathLst>
                <a:path w="105286" h="63172">
                  <a:moveTo>
                    <a:pt x="105285" y="0"/>
                  </a:moveTo>
                  <a:lnTo>
                    <a:pt x="99696" y="22357"/>
                  </a:lnTo>
                  <a:lnTo>
                    <a:pt x="93370" y="28943"/>
                  </a:lnTo>
                  <a:lnTo>
                    <a:pt x="36573" y="45969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7264663" y="621181"/>
              <a:ext cx="136872" cy="42115"/>
            </a:xfrm>
            <a:custGeom>
              <a:avLst/>
              <a:gdLst/>
              <a:ahLst/>
              <a:cxnLst/>
              <a:rect l="0" t="0" r="0" b="0"/>
              <a:pathLst>
                <a:path w="136872" h="42115">
                  <a:moveTo>
                    <a:pt x="136871" y="0"/>
                  </a:moveTo>
                  <a:lnTo>
                    <a:pt x="125692" y="16767"/>
                  </a:lnTo>
                  <a:lnTo>
                    <a:pt x="110845" y="28119"/>
                  </a:lnTo>
                  <a:lnTo>
                    <a:pt x="101973" y="32784"/>
                  </a:lnTo>
                  <a:lnTo>
                    <a:pt x="82755" y="34848"/>
                  </a:lnTo>
                  <a:lnTo>
                    <a:pt x="61347" y="34205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7580518" y="526424"/>
              <a:ext cx="558011" cy="31451"/>
            </a:xfrm>
            <a:custGeom>
              <a:avLst/>
              <a:gdLst/>
              <a:ahLst/>
              <a:cxnLst/>
              <a:rect l="0" t="0" r="0" b="0"/>
              <a:pathLst>
                <a:path w="558011" h="31451">
                  <a:moveTo>
                    <a:pt x="0" y="0"/>
                  </a:moveTo>
                  <a:lnTo>
                    <a:pt x="0" y="22357"/>
                  </a:lnTo>
                  <a:lnTo>
                    <a:pt x="3509" y="27773"/>
                  </a:lnTo>
                  <a:lnTo>
                    <a:pt x="9359" y="30214"/>
                  </a:lnTo>
                  <a:lnTo>
                    <a:pt x="62280" y="31405"/>
                  </a:lnTo>
                  <a:lnTo>
                    <a:pt x="116330" y="28431"/>
                  </a:lnTo>
                  <a:lnTo>
                    <a:pt x="144119" y="25504"/>
                  </a:lnTo>
                  <a:lnTo>
                    <a:pt x="203206" y="30038"/>
                  </a:lnTo>
                  <a:lnTo>
                    <a:pt x="253622" y="31127"/>
                  </a:lnTo>
                  <a:lnTo>
                    <a:pt x="302485" y="31450"/>
                  </a:lnTo>
                  <a:lnTo>
                    <a:pt x="355328" y="25970"/>
                  </a:lnTo>
                  <a:lnTo>
                    <a:pt x="416372" y="15962"/>
                  </a:lnTo>
                  <a:lnTo>
                    <a:pt x="466260" y="19028"/>
                  </a:lnTo>
                  <a:lnTo>
                    <a:pt x="522512" y="17537"/>
                  </a:lnTo>
                  <a:lnTo>
                    <a:pt x="55801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7864916" y="694880"/>
              <a:ext cx="10401" cy="263214"/>
            </a:xfrm>
            <a:custGeom>
              <a:avLst/>
              <a:gdLst/>
              <a:ahLst/>
              <a:cxnLst/>
              <a:rect l="0" t="0" r="0" b="0"/>
              <a:pathLst>
                <a:path w="10401" h="263214">
                  <a:moveTo>
                    <a:pt x="10400" y="0"/>
                  </a:moveTo>
                  <a:lnTo>
                    <a:pt x="3164" y="27556"/>
                  </a:lnTo>
                  <a:lnTo>
                    <a:pt x="522" y="83779"/>
                  </a:lnTo>
                  <a:lnTo>
                    <a:pt x="0" y="140292"/>
                  </a:lnTo>
                  <a:lnTo>
                    <a:pt x="1066" y="195345"/>
                  </a:lnTo>
                  <a:lnTo>
                    <a:pt x="8209" y="238108"/>
                  </a:lnTo>
                  <a:lnTo>
                    <a:pt x="10400" y="2632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7714887" y="715937"/>
              <a:ext cx="170959" cy="165052"/>
            </a:xfrm>
            <a:custGeom>
              <a:avLst/>
              <a:gdLst/>
              <a:ahLst/>
              <a:cxnLst/>
              <a:rect l="0" t="0" r="0" b="0"/>
              <a:pathLst>
                <a:path w="170959" h="165052">
                  <a:moveTo>
                    <a:pt x="170958" y="115814"/>
                  </a:moveTo>
                  <a:lnTo>
                    <a:pt x="159779" y="99046"/>
                  </a:lnTo>
                  <a:lnTo>
                    <a:pt x="152976" y="95277"/>
                  </a:lnTo>
                  <a:lnTo>
                    <a:pt x="136060" y="94208"/>
                  </a:lnTo>
                  <a:lnTo>
                    <a:pt x="106806" y="105773"/>
                  </a:lnTo>
                  <a:lnTo>
                    <a:pt x="43582" y="151143"/>
                  </a:lnTo>
                  <a:lnTo>
                    <a:pt x="23099" y="165051"/>
                  </a:lnTo>
                  <a:lnTo>
                    <a:pt x="15063" y="163846"/>
                  </a:lnTo>
                  <a:lnTo>
                    <a:pt x="8536" y="157194"/>
                  </a:lnTo>
                  <a:lnTo>
                    <a:pt x="3015" y="146910"/>
                  </a:lnTo>
                  <a:lnTo>
                    <a:pt x="0" y="126125"/>
                  </a:lnTo>
                  <a:lnTo>
                    <a:pt x="13735" y="63152"/>
                  </a:lnTo>
                  <a:lnTo>
                    <a:pt x="30670" y="14036"/>
                  </a:lnTo>
                  <a:lnTo>
                    <a:pt x="44616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3" name="Group 62"/>
          <p:cNvGrpSpPr/>
          <p:nvPr/>
        </p:nvGrpSpPr>
        <p:grpSpPr>
          <a:xfrm>
            <a:off x="6560740" y="147398"/>
            <a:ext cx="679610" cy="884395"/>
            <a:chOff x="6560740" y="147398"/>
            <a:chExt cx="679610" cy="884395"/>
          </a:xfrm>
        </p:grpSpPr>
        <p:sp>
          <p:nvSpPr>
            <p:cNvPr id="54" name="Freeform 53"/>
            <p:cNvSpPr/>
            <p:nvPr/>
          </p:nvSpPr>
          <p:spPr>
            <a:xfrm>
              <a:off x="6560740" y="221098"/>
              <a:ext cx="145914" cy="768581"/>
            </a:xfrm>
            <a:custGeom>
              <a:avLst/>
              <a:gdLst/>
              <a:ahLst/>
              <a:cxnLst/>
              <a:rect l="0" t="0" r="0" b="0"/>
              <a:pathLst>
                <a:path w="145914" h="768581">
                  <a:moveTo>
                    <a:pt x="145913" y="0"/>
                  </a:moveTo>
                  <a:lnTo>
                    <a:pt x="116604" y="34898"/>
                  </a:lnTo>
                  <a:lnTo>
                    <a:pt x="82579" y="92997"/>
                  </a:lnTo>
                  <a:lnTo>
                    <a:pt x="54860" y="147167"/>
                  </a:lnTo>
                  <a:lnTo>
                    <a:pt x="38475" y="180086"/>
                  </a:lnTo>
                  <a:lnTo>
                    <a:pt x="25613" y="240683"/>
                  </a:lnTo>
                  <a:lnTo>
                    <a:pt x="17247" y="302937"/>
                  </a:lnTo>
                  <a:lnTo>
                    <a:pt x="8952" y="364890"/>
                  </a:lnTo>
                  <a:lnTo>
                    <a:pt x="119" y="426254"/>
                  </a:lnTo>
                  <a:lnTo>
                    <a:pt x="0" y="489524"/>
                  </a:lnTo>
                  <a:lnTo>
                    <a:pt x="10030" y="552108"/>
                  </a:lnTo>
                  <a:lnTo>
                    <a:pt x="26719" y="609875"/>
                  </a:lnTo>
                  <a:lnTo>
                    <a:pt x="44154" y="668782"/>
                  </a:lnTo>
                  <a:lnTo>
                    <a:pt x="74260" y="727487"/>
                  </a:lnTo>
                  <a:lnTo>
                    <a:pt x="103798" y="76858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6685595" y="589595"/>
              <a:ext cx="31587" cy="73701"/>
            </a:xfrm>
            <a:custGeom>
              <a:avLst/>
              <a:gdLst/>
              <a:ahLst/>
              <a:cxnLst/>
              <a:rect l="0" t="0" r="0" b="0"/>
              <a:pathLst>
                <a:path w="31587" h="73701">
                  <a:moveTo>
                    <a:pt x="31586" y="0"/>
                  </a:moveTo>
                  <a:lnTo>
                    <a:pt x="10255" y="57754"/>
                  </a:lnTo>
                  <a:lnTo>
                    <a:pt x="0" y="73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6654010" y="631709"/>
              <a:ext cx="94758" cy="33190"/>
            </a:xfrm>
            <a:custGeom>
              <a:avLst/>
              <a:gdLst/>
              <a:ahLst/>
              <a:cxnLst/>
              <a:rect l="0" t="0" r="0" b="0"/>
              <a:pathLst>
                <a:path w="94758" h="33190">
                  <a:moveTo>
                    <a:pt x="94757" y="21057"/>
                  </a:moveTo>
                  <a:lnTo>
                    <a:pt x="83578" y="32236"/>
                  </a:lnTo>
                  <a:lnTo>
                    <a:pt x="76776" y="33189"/>
                  </a:lnTo>
                  <a:lnTo>
                    <a:pt x="59859" y="28009"/>
                  </a:lnTo>
                  <a:lnTo>
                    <a:pt x="43761" y="14788"/>
                  </a:lnTo>
                  <a:lnTo>
                    <a:pt x="36194" y="6349"/>
                  </a:lnTo>
                  <a:lnTo>
                    <a:pt x="28808" y="1893"/>
                  </a:lnTo>
                  <a:lnTo>
                    <a:pt x="21546" y="9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6864580" y="313777"/>
              <a:ext cx="157928" cy="253328"/>
            </a:xfrm>
            <a:custGeom>
              <a:avLst/>
              <a:gdLst/>
              <a:ahLst/>
              <a:cxnLst/>
              <a:rect l="0" t="0" r="0" b="0"/>
              <a:pathLst>
                <a:path w="157928" h="253328">
                  <a:moveTo>
                    <a:pt x="0" y="54720"/>
                  </a:moveTo>
                  <a:lnTo>
                    <a:pt x="9575" y="30673"/>
                  </a:lnTo>
                  <a:lnTo>
                    <a:pt x="20243" y="16347"/>
                  </a:lnTo>
                  <a:lnTo>
                    <a:pt x="44992" y="716"/>
                  </a:lnTo>
                  <a:lnTo>
                    <a:pt x="53392" y="0"/>
                  </a:lnTo>
                  <a:lnTo>
                    <a:pt x="68963" y="5444"/>
                  </a:lnTo>
                  <a:lnTo>
                    <a:pt x="90883" y="21662"/>
                  </a:lnTo>
                  <a:lnTo>
                    <a:pt x="112196" y="46875"/>
                  </a:lnTo>
                  <a:lnTo>
                    <a:pt x="127740" y="82161"/>
                  </a:lnTo>
                  <a:lnTo>
                    <a:pt x="134165" y="127841"/>
                  </a:lnTo>
                  <a:lnTo>
                    <a:pt x="130480" y="172832"/>
                  </a:lnTo>
                  <a:lnTo>
                    <a:pt x="121942" y="195342"/>
                  </a:lnTo>
                  <a:lnTo>
                    <a:pt x="109178" y="213145"/>
                  </a:lnTo>
                  <a:lnTo>
                    <a:pt x="62297" y="250855"/>
                  </a:lnTo>
                  <a:lnTo>
                    <a:pt x="53230" y="253327"/>
                  </a:lnTo>
                  <a:lnTo>
                    <a:pt x="44845" y="252635"/>
                  </a:lnTo>
                  <a:lnTo>
                    <a:pt x="29290" y="245628"/>
                  </a:lnTo>
                  <a:lnTo>
                    <a:pt x="14577" y="234714"/>
                  </a:lnTo>
                  <a:lnTo>
                    <a:pt x="10888" y="227359"/>
                  </a:lnTo>
                  <a:lnTo>
                    <a:pt x="9908" y="209827"/>
                  </a:lnTo>
                  <a:lnTo>
                    <a:pt x="13624" y="201408"/>
                  </a:lnTo>
                  <a:lnTo>
                    <a:pt x="27113" y="185815"/>
                  </a:lnTo>
                  <a:lnTo>
                    <a:pt x="47925" y="177325"/>
                  </a:lnTo>
                  <a:lnTo>
                    <a:pt x="72773" y="174722"/>
                  </a:lnTo>
                  <a:lnTo>
                    <a:pt x="99414" y="177464"/>
                  </a:lnTo>
                  <a:lnTo>
                    <a:pt x="120613" y="185702"/>
                  </a:lnTo>
                  <a:lnTo>
                    <a:pt x="136664" y="197162"/>
                  </a:lnTo>
                  <a:lnTo>
                    <a:pt x="157927" y="22317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6843523" y="663295"/>
              <a:ext cx="252685" cy="14960"/>
            </a:xfrm>
            <a:custGeom>
              <a:avLst/>
              <a:gdLst/>
              <a:ahLst/>
              <a:cxnLst/>
              <a:rect l="0" t="0" r="0" b="0"/>
              <a:pathLst>
                <a:path w="252685" h="14960">
                  <a:moveTo>
                    <a:pt x="252684" y="0"/>
                  </a:moveTo>
                  <a:lnTo>
                    <a:pt x="209992" y="3119"/>
                  </a:lnTo>
                  <a:lnTo>
                    <a:pt x="189256" y="6066"/>
                  </a:lnTo>
                  <a:lnTo>
                    <a:pt x="144229" y="4664"/>
                  </a:lnTo>
                  <a:lnTo>
                    <a:pt x="85032" y="14959"/>
                  </a:lnTo>
                  <a:lnTo>
                    <a:pt x="25669" y="11921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6896165" y="778911"/>
              <a:ext cx="200043" cy="172099"/>
            </a:xfrm>
            <a:custGeom>
              <a:avLst/>
              <a:gdLst/>
              <a:ahLst/>
              <a:cxnLst/>
              <a:rect l="0" t="0" r="0" b="0"/>
              <a:pathLst>
                <a:path w="200043" h="172099">
                  <a:moveTo>
                    <a:pt x="0" y="84425"/>
                  </a:moveTo>
                  <a:lnTo>
                    <a:pt x="0" y="62068"/>
                  </a:lnTo>
                  <a:lnTo>
                    <a:pt x="11179" y="31398"/>
                  </a:lnTo>
                  <a:lnTo>
                    <a:pt x="29309" y="5672"/>
                  </a:lnTo>
                  <a:lnTo>
                    <a:pt x="37087" y="1508"/>
                  </a:lnTo>
                  <a:lnTo>
                    <a:pt x="55088" y="0"/>
                  </a:lnTo>
                  <a:lnTo>
                    <a:pt x="84953" y="5728"/>
                  </a:lnTo>
                  <a:lnTo>
                    <a:pt x="110439" y="20423"/>
                  </a:lnTo>
                  <a:lnTo>
                    <a:pt x="122394" y="36093"/>
                  </a:lnTo>
                  <a:lnTo>
                    <a:pt x="127220" y="45185"/>
                  </a:lnTo>
                  <a:lnTo>
                    <a:pt x="134012" y="85927"/>
                  </a:lnTo>
                  <a:lnTo>
                    <a:pt x="124845" y="129454"/>
                  </a:lnTo>
                  <a:lnTo>
                    <a:pt x="110470" y="148502"/>
                  </a:lnTo>
                  <a:lnTo>
                    <a:pt x="82645" y="165802"/>
                  </a:lnTo>
                  <a:lnTo>
                    <a:pt x="72644" y="170262"/>
                  </a:lnTo>
                  <a:lnTo>
                    <a:pt x="52174" y="172098"/>
                  </a:lnTo>
                  <a:lnTo>
                    <a:pt x="31378" y="167845"/>
                  </a:lnTo>
                  <a:lnTo>
                    <a:pt x="10436" y="158155"/>
                  </a:lnTo>
                  <a:lnTo>
                    <a:pt x="4618" y="151126"/>
                  </a:lnTo>
                  <a:lnTo>
                    <a:pt x="1910" y="142930"/>
                  </a:lnTo>
                  <a:lnTo>
                    <a:pt x="1273" y="133957"/>
                  </a:lnTo>
                  <a:lnTo>
                    <a:pt x="4358" y="126805"/>
                  </a:lnTo>
                  <a:lnTo>
                    <a:pt x="17145" y="115739"/>
                  </a:lnTo>
                  <a:lnTo>
                    <a:pt x="44075" y="102932"/>
                  </a:lnTo>
                  <a:lnTo>
                    <a:pt x="64043" y="101619"/>
                  </a:lnTo>
                  <a:lnTo>
                    <a:pt x="85786" y="102596"/>
                  </a:lnTo>
                  <a:lnTo>
                    <a:pt x="137872" y="99930"/>
                  </a:lnTo>
                  <a:lnTo>
                    <a:pt x="200042" y="10548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7011979" y="147398"/>
              <a:ext cx="228371" cy="884395"/>
            </a:xfrm>
            <a:custGeom>
              <a:avLst/>
              <a:gdLst/>
              <a:ahLst/>
              <a:cxnLst/>
              <a:rect l="0" t="0" r="0" b="0"/>
              <a:pathLst>
                <a:path w="228371" h="884395">
                  <a:moveTo>
                    <a:pt x="0" y="0"/>
                  </a:moveTo>
                  <a:lnTo>
                    <a:pt x="2340" y="33622"/>
                  </a:lnTo>
                  <a:lnTo>
                    <a:pt x="11179" y="58617"/>
                  </a:lnTo>
                  <a:lnTo>
                    <a:pt x="26025" y="79085"/>
                  </a:lnTo>
                  <a:lnTo>
                    <a:pt x="84663" y="137344"/>
                  </a:lnTo>
                  <a:lnTo>
                    <a:pt x="103139" y="158138"/>
                  </a:lnTo>
                  <a:lnTo>
                    <a:pt x="134234" y="216187"/>
                  </a:lnTo>
                  <a:lnTo>
                    <a:pt x="162779" y="279054"/>
                  </a:lnTo>
                  <a:lnTo>
                    <a:pt x="188610" y="331597"/>
                  </a:lnTo>
                  <a:lnTo>
                    <a:pt x="204713" y="387590"/>
                  </a:lnTo>
                  <a:lnTo>
                    <a:pt x="220635" y="449088"/>
                  </a:lnTo>
                  <a:lnTo>
                    <a:pt x="228370" y="504291"/>
                  </a:lnTo>
                  <a:lnTo>
                    <a:pt x="227543" y="560811"/>
                  </a:lnTo>
                  <a:lnTo>
                    <a:pt x="219888" y="622012"/>
                  </a:lnTo>
                  <a:lnTo>
                    <a:pt x="210211" y="684599"/>
                  </a:lnTo>
                  <a:lnTo>
                    <a:pt x="199935" y="738238"/>
                  </a:lnTo>
                  <a:lnTo>
                    <a:pt x="180393" y="798982"/>
                  </a:lnTo>
                  <a:lnTo>
                    <a:pt x="146767" y="849325"/>
                  </a:lnTo>
                  <a:lnTo>
                    <a:pt x="115813" y="88439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6622425" y="547481"/>
              <a:ext cx="136871" cy="168457"/>
            </a:xfrm>
            <a:custGeom>
              <a:avLst/>
              <a:gdLst/>
              <a:ahLst/>
              <a:cxnLst/>
              <a:rect l="0" t="0" r="0" b="0"/>
              <a:pathLst>
                <a:path w="136871" h="168457">
                  <a:moveTo>
                    <a:pt x="136870" y="0"/>
                  </a:moveTo>
                  <a:lnTo>
                    <a:pt x="121229" y="17981"/>
                  </a:lnTo>
                  <a:lnTo>
                    <a:pt x="83415" y="76331"/>
                  </a:lnTo>
                  <a:lnTo>
                    <a:pt x="35047" y="132899"/>
                  </a:lnTo>
                  <a:lnTo>
                    <a:pt x="15414" y="165072"/>
                  </a:lnTo>
                  <a:lnTo>
                    <a:pt x="11446" y="167370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6632953" y="589595"/>
              <a:ext cx="157928" cy="168457"/>
            </a:xfrm>
            <a:custGeom>
              <a:avLst/>
              <a:gdLst/>
              <a:ahLst/>
              <a:cxnLst/>
              <a:rect l="0" t="0" r="0" b="0"/>
              <a:pathLst>
                <a:path w="157928" h="168457">
                  <a:moveTo>
                    <a:pt x="157927" y="168456"/>
                  </a:moveTo>
                  <a:lnTo>
                    <a:pt x="152339" y="146100"/>
                  </a:lnTo>
                  <a:lnTo>
                    <a:pt x="140236" y="128884"/>
                  </a:lnTo>
                  <a:lnTo>
                    <a:pt x="78869" y="77358"/>
                  </a:lnTo>
                  <a:lnTo>
                    <a:pt x="21123" y="2106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4" name="Freeform 63"/>
          <p:cNvSpPr/>
          <p:nvPr/>
        </p:nvSpPr>
        <p:spPr>
          <a:xfrm>
            <a:off x="7763529" y="136870"/>
            <a:ext cx="213061" cy="339040"/>
          </a:xfrm>
          <a:custGeom>
            <a:avLst/>
            <a:gdLst/>
            <a:ahLst/>
            <a:cxnLst/>
            <a:rect l="0" t="0" r="0" b="0"/>
            <a:pathLst>
              <a:path w="213061" h="339040">
                <a:moveTo>
                  <a:pt x="132844" y="0"/>
                </a:moveTo>
                <a:lnTo>
                  <a:pt x="123269" y="24047"/>
                </a:lnTo>
                <a:lnTo>
                  <a:pt x="82965" y="79908"/>
                </a:lnTo>
                <a:lnTo>
                  <a:pt x="67372" y="111414"/>
                </a:lnTo>
                <a:lnTo>
                  <a:pt x="34275" y="161074"/>
                </a:lnTo>
                <a:lnTo>
                  <a:pt x="9562" y="216867"/>
                </a:lnTo>
                <a:lnTo>
                  <a:pt x="0" y="254550"/>
                </a:lnTo>
                <a:lnTo>
                  <a:pt x="286" y="292231"/>
                </a:lnTo>
                <a:lnTo>
                  <a:pt x="2358" y="303615"/>
                </a:lnTo>
                <a:lnTo>
                  <a:pt x="7249" y="312374"/>
                </a:lnTo>
                <a:lnTo>
                  <a:pt x="22042" y="325226"/>
                </a:lnTo>
                <a:lnTo>
                  <a:pt x="50101" y="339039"/>
                </a:lnTo>
                <a:lnTo>
                  <a:pt x="73453" y="337467"/>
                </a:lnTo>
                <a:lnTo>
                  <a:pt x="126572" y="322984"/>
                </a:lnTo>
                <a:lnTo>
                  <a:pt x="156982" y="306789"/>
                </a:lnTo>
                <a:lnTo>
                  <a:pt x="202688" y="266542"/>
                </a:lnTo>
                <a:lnTo>
                  <a:pt x="210678" y="246365"/>
                </a:lnTo>
                <a:lnTo>
                  <a:pt x="213060" y="222969"/>
                </a:lnTo>
                <a:lnTo>
                  <a:pt x="210220" y="200873"/>
                </a:lnTo>
                <a:lnTo>
                  <a:pt x="204315" y="192407"/>
                </a:lnTo>
                <a:lnTo>
                  <a:pt x="185276" y="179881"/>
                </a:lnTo>
                <a:lnTo>
                  <a:pt x="164336" y="176653"/>
                </a:lnTo>
                <a:lnTo>
                  <a:pt x="143331" y="180288"/>
                </a:lnTo>
                <a:lnTo>
                  <a:pt x="80198" y="207574"/>
                </a:lnTo>
                <a:lnTo>
                  <a:pt x="41207" y="226183"/>
                </a:lnTo>
                <a:lnTo>
                  <a:pt x="17030" y="231627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Custom</PresentationFormat>
  <Paragraphs>0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8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terrymcconeghymc</dc:creator>
  <cp:lastModifiedBy>terrymcconeghymc</cp:lastModifiedBy>
  <cp:revision>1</cp:revision>
  <dcterms:created xsi:type="dcterms:W3CDTF">2013-12-18T14:59:31Z</dcterms:created>
  <dcterms:modified xsi:type="dcterms:W3CDTF">2013-12-18T14:59:44Z</dcterms:modified>
</cp:coreProperties>
</file>